
<file path=[Content_Types].xml><?xml version="1.0" encoding="utf-8"?>
<Types xmlns="http://schemas.openxmlformats.org/package/2006/content-types">
  <Default Extension="bin" ContentType="audio/unknown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312" r:id="rId2"/>
    <p:sldId id="310" r:id="rId3"/>
    <p:sldId id="256" r:id="rId4"/>
    <p:sldId id="303" r:id="rId5"/>
    <p:sldId id="306" r:id="rId6"/>
    <p:sldId id="305" r:id="rId7"/>
    <p:sldId id="304" r:id="rId8"/>
    <p:sldId id="307" r:id="rId9"/>
    <p:sldId id="257" r:id="rId10"/>
    <p:sldId id="260" r:id="rId11"/>
    <p:sldId id="261" r:id="rId12"/>
    <p:sldId id="262" r:id="rId13"/>
    <p:sldId id="263" r:id="rId14"/>
    <p:sldId id="264" r:id="rId15"/>
    <p:sldId id="265" r:id="rId16"/>
    <p:sldId id="258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80" r:id="rId41"/>
    <p:sldId id="292" r:id="rId42"/>
    <p:sldId id="293" r:id="rId43"/>
    <p:sldId id="294" r:id="rId44"/>
    <p:sldId id="295" r:id="rId45"/>
    <p:sldId id="297" r:id="rId46"/>
    <p:sldId id="281" r:id="rId47"/>
    <p:sldId id="282" r:id="rId48"/>
    <p:sldId id="296" r:id="rId49"/>
    <p:sldId id="298" r:id="rId50"/>
    <p:sldId id="299" r:id="rId51"/>
    <p:sldId id="300" r:id="rId52"/>
    <p:sldId id="301" r:id="rId53"/>
    <p:sldId id="302" r:id="rId54"/>
    <p:sldId id="311" r:id="rId5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00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08" autoAdjust="0"/>
    <p:restoredTop sz="94660"/>
  </p:normalViewPr>
  <p:slideViewPr>
    <p:cSldViewPr>
      <p:cViewPr>
        <p:scale>
          <a:sx n="68" d="100"/>
          <a:sy n="68" d="100"/>
        </p:scale>
        <p:origin x="-112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6963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3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3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3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3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4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5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5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65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65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965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9655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C6597EBB-D0FE-4C5A-A8ED-D0B177A4CF06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69656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9657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BF89F25-26F4-47A4-92CD-860A0DB0AC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AC5E69-6567-4AEF-985B-37E9A21C3013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C878B-DD20-43F9-B28E-E8D5582F84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462547-5CA2-4C05-8581-A976D34CD4D9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CEDA8-4D56-4B77-8BB6-3CB4410E82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66C7C1-BE26-49B2-960C-412A37DF926E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496A7-2B37-49DC-92F8-E18D4366AF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C588B8-8407-4B7C-953F-104A1CE637A0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37C59-1C98-4532-807C-E151510C48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E37DF7-13D9-48E0-949E-56FE7EBBB709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F5326-5CC4-4B33-A42C-E64BA3E946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8C50ED-A85B-41A9-8857-5E51AC61B08F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5F075-CB73-4AD4-BD69-4C87DACCAC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4DC8E6-0E7B-4B8A-837D-1780D8F9A2D7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47C3F6-58A5-4231-BE47-3D96AA10DA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890A3B-EA91-433E-9D2B-77E88D447AED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64889-5E31-4416-8C19-DA4E38821D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C3B814-2548-4B4C-819B-79EDF228EDB0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2B3B2-E2F0-425C-B5C0-938560D26C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420F03-010D-4369-9840-DA0EF9EEA3D6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E866FE-994B-4F37-9231-320615F9CE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68611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2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3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4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5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6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7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8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9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0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1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2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3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5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6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8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62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863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8631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80EBFFF-ED07-4524-85AF-D4098EA0AE88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68632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8633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4E1B25-3B41-428B-B512-7971FB307079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1.bin"/><Relationship Id="rId7" Type="http://schemas.openxmlformats.org/officeDocument/2006/relationships/slide" Target="slide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audio" Target="../media/audio2.bin"/><Relationship Id="rId7" Type="http://schemas.openxmlformats.org/officeDocument/2006/relationships/slide" Target="slide15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audio" Target="../media/audio2.bin"/><Relationship Id="rId7" Type="http://schemas.openxmlformats.org/officeDocument/2006/relationships/slide" Target="slide22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slide" Target="slide19.xml"/><Relationship Id="rId4" Type="http://schemas.openxmlformats.org/officeDocument/2006/relationships/slide" Target="slide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audio" Target="../media/audio2.bin"/><Relationship Id="rId7" Type="http://schemas.openxmlformats.org/officeDocument/2006/relationships/slide" Target="slide29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5" Type="http://schemas.openxmlformats.org/officeDocument/2006/relationships/slide" Target="slide26.xml"/><Relationship Id="rId4" Type="http://schemas.openxmlformats.org/officeDocument/2006/relationships/slide" Target="slide25.xml"/><Relationship Id="rId9" Type="http://schemas.openxmlformats.org/officeDocument/2006/relationships/slide" Target="slide3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audio" Target="../media/audio2.bin"/><Relationship Id="rId7" Type="http://schemas.openxmlformats.org/officeDocument/2006/relationships/slide" Target="slide37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5" Type="http://schemas.openxmlformats.org/officeDocument/2006/relationships/slide" Target="slide34.xml"/><Relationship Id="rId4" Type="http://schemas.openxmlformats.org/officeDocument/2006/relationships/slide" Target="slide33.xml"/><Relationship Id="rId9" Type="http://schemas.openxmlformats.org/officeDocument/2006/relationships/slide" Target="slide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3" Type="http://schemas.openxmlformats.org/officeDocument/2006/relationships/audio" Target="../media/audio2.bin"/><Relationship Id="rId7" Type="http://schemas.openxmlformats.org/officeDocument/2006/relationships/slide" Target="slide45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4.xml"/><Relationship Id="rId5" Type="http://schemas.openxmlformats.org/officeDocument/2006/relationships/slide" Target="slide42.xml"/><Relationship Id="rId10" Type="http://schemas.openxmlformats.org/officeDocument/2006/relationships/slide" Target="slide47.xml"/><Relationship Id="rId4" Type="http://schemas.openxmlformats.org/officeDocument/2006/relationships/slide" Target="slide41.xml"/><Relationship Id="rId9" Type="http://schemas.openxmlformats.org/officeDocument/2006/relationships/slide" Target="slide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7" Type="http://schemas.openxmlformats.org/officeDocument/2006/relationships/slide" Target="slide52.xml"/><Relationship Id="rId2" Type="http://schemas.openxmlformats.org/officeDocument/2006/relationships/slide" Target="slide4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5" Type="http://schemas.openxmlformats.org/officeDocument/2006/relationships/slide" Target="slide51.xml"/><Relationship Id="rId4" Type="http://schemas.openxmlformats.org/officeDocument/2006/relationships/slide" Target="slide5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47800"/>
            <a:ext cx="8229600" cy="3151187"/>
          </a:xfrm>
        </p:spPr>
        <p:txBody>
          <a:bodyPr/>
          <a:lstStyle/>
          <a:p>
            <a:r>
              <a:rPr lang="ru-RU" sz="6600" dirty="0"/>
              <a:t>Игра «Всезнайка»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685800"/>
            <a:ext cx="8229600" cy="1447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Что тяжелее -  1 килограмм пуха </a:t>
            </a:r>
            <a:br>
              <a:rPr lang="ru-RU" b="1"/>
            </a:br>
            <a:r>
              <a:rPr lang="ru-RU" b="1"/>
              <a:t>или 1 килограмм железа? </a:t>
            </a:r>
          </a:p>
        </p:txBody>
      </p:sp>
      <p:sp>
        <p:nvSpPr>
          <p:cNvPr id="39939" name="Freeform 10"/>
          <p:cNvSpPr>
            <a:spLocks/>
          </p:cNvSpPr>
          <p:nvPr/>
        </p:nvSpPr>
        <p:spPr bwMode="auto">
          <a:xfrm>
            <a:off x="2286000" y="3810000"/>
            <a:ext cx="1719263" cy="1420813"/>
          </a:xfrm>
          <a:custGeom>
            <a:avLst/>
            <a:gdLst>
              <a:gd name="T0" fmla="*/ 1364035436 w 2167"/>
              <a:gd name="T1" fmla="*/ 156599346 h 1788"/>
              <a:gd name="T2" fmla="*/ 167435721 w 2167"/>
              <a:gd name="T3" fmla="*/ 0 h 1788"/>
              <a:gd name="T4" fmla="*/ 0 w 2167"/>
              <a:gd name="T5" fmla="*/ 1015371257 h 1788"/>
              <a:gd name="T6" fmla="*/ 1347040367 w 2167"/>
              <a:gd name="T7" fmla="*/ 1129032293 h 1788"/>
              <a:gd name="T8" fmla="*/ 1364035436 w 2167"/>
              <a:gd name="T9" fmla="*/ 156599346 h 17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7"/>
              <a:gd name="T16" fmla="*/ 0 h 1788"/>
              <a:gd name="T17" fmla="*/ 2167 w 2167"/>
              <a:gd name="T18" fmla="*/ 1788 h 17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7" h="1788">
                <a:moveTo>
                  <a:pt x="2167" y="248"/>
                </a:moveTo>
                <a:lnTo>
                  <a:pt x="266" y="0"/>
                </a:lnTo>
                <a:lnTo>
                  <a:pt x="0" y="1608"/>
                </a:lnTo>
                <a:lnTo>
                  <a:pt x="2140" y="1788"/>
                </a:lnTo>
                <a:lnTo>
                  <a:pt x="2167" y="24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39940" name="Freeform 29"/>
          <p:cNvSpPr>
            <a:spLocks/>
          </p:cNvSpPr>
          <p:nvPr/>
        </p:nvSpPr>
        <p:spPr bwMode="auto">
          <a:xfrm>
            <a:off x="3200400" y="3276600"/>
            <a:ext cx="439738" cy="701675"/>
          </a:xfrm>
          <a:custGeom>
            <a:avLst/>
            <a:gdLst>
              <a:gd name="T0" fmla="*/ 192858078 w 553"/>
              <a:gd name="T1" fmla="*/ 556951792 h 882"/>
              <a:gd name="T2" fmla="*/ 227003410 w 553"/>
              <a:gd name="T3" fmla="*/ 546192778 h 882"/>
              <a:gd name="T4" fmla="*/ 257987034 w 553"/>
              <a:gd name="T5" fmla="*/ 524673955 h 882"/>
              <a:gd name="T6" fmla="*/ 285808998 w 553"/>
              <a:gd name="T7" fmla="*/ 494294300 h 882"/>
              <a:gd name="T8" fmla="*/ 309837131 w 553"/>
              <a:gd name="T9" fmla="*/ 456321123 h 882"/>
              <a:gd name="T10" fmla="*/ 328807086 w 553"/>
              <a:gd name="T11" fmla="*/ 412017658 h 882"/>
              <a:gd name="T12" fmla="*/ 342085895 w 553"/>
              <a:gd name="T13" fmla="*/ 362018953 h 882"/>
              <a:gd name="T14" fmla="*/ 349041386 w 553"/>
              <a:gd name="T15" fmla="*/ 307589036 h 882"/>
              <a:gd name="T16" fmla="*/ 349041386 w 553"/>
              <a:gd name="T17" fmla="*/ 250628475 h 882"/>
              <a:gd name="T18" fmla="*/ 342085895 w 553"/>
              <a:gd name="T19" fmla="*/ 196198508 h 882"/>
              <a:gd name="T20" fmla="*/ 328807086 w 553"/>
              <a:gd name="T21" fmla="*/ 145566545 h 882"/>
              <a:gd name="T22" fmla="*/ 309837131 w 553"/>
              <a:gd name="T23" fmla="*/ 101263951 h 882"/>
              <a:gd name="T24" fmla="*/ 285808998 w 553"/>
              <a:gd name="T25" fmla="*/ 63289979 h 882"/>
              <a:gd name="T26" fmla="*/ 257987034 w 553"/>
              <a:gd name="T27" fmla="*/ 33543569 h 882"/>
              <a:gd name="T28" fmla="*/ 227003410 w 553"/>
              <a:gd name="T29" fmla="*/ 12024736 h 882"/>
              <a:gd name="T30" fmla="*/ 192858078 w 553"/>
              <a:gd name="T31" fmla="*/ 1265720 h 882"/>
              <a:gd name="T32" fmla="*/ 156183309 w 553"/>
              <a:gd name="T33" fmla="*/ 1265720 h 882"/>
              <a:gd name="T34" fmla="*/ 122038026 w 553"/>
              <a:gd name="T35" fmla="*/ 12024736 h 882"/>
              <a:gd name="T36" fmla="*/ 90422205 w 553"/>
              <a:gd name="T37" fmla="*/ 33543569 h 882"/>
              <a:gd name="T38" fmla="*/ 63232413 w 553"/>
              <a:gd name="T39" fmla="*/ 63289979 h 882"/>
              <a:gd name="T40" fmla="*/ 39836441 w 553"/>
              <a:gd name="T41" fmla="*/ 101263951 h 882"/>
              <a:gd name="T42" fmla="*/ 20866480 w 553"/>
              <a:gd name="T43" fmla="*/ 145566545 h 882"/>
              <a:gd name="T44" fmla="*/ 7587667 w 553"/>
              <a:gd name="T45" fmla="*/ 196198508 h 882"/>
              <a:gd name="T46" fmla="*/ 632173 w 553"/>
              <a:gd name="T47" fmla="*/ 250628475 h 882"/>
              <a:gd name="T48" fmla="*/ 632173 w 553"/>
              <a:gd name="T49" fmla="*/ 307589036 h 882"/>
              <a:gd name="T50" fmla="*/ 7587667 w 553"/>
              <a:gd name="T51" fmla="*/ 362018953 h 882"/>
              <a:gd name="T52" fmla="*/ 20866480 w 553"/>
              <a:gd name="T53" fmla="*/ 412017658 h 882"/>
              <a:gd name="T54" fmla="*/ 39836441 w 553"/>
              <a:gd name="T55" fmla="*/ 456321123 h 882"/>
              <a:gd name="T56" fmla="*/ 63232413 w 553"/>
              <a:gd name="T57" fmla="*/ 494294300 h 882"/>
              <a:gd name="T58" fmla="*/ 90422205 w 553"/>
              <a:gd name="T59" fmla="*/ 524673955 h 882"/>
              <a:gd name="T60" fmla="*/ 122038026 w 553"/>
              <a:gd name="T61" fmla="*/ 546192778 h 882"/>
              <a:gd name="T62" fmla="*/ 156183309 w 553"/>
              <a:gd name="T63" fmla="*/ 556951792 h 88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53"/>
              <a:gd name="T97" fmla="*/ 0 h 882"/>
              <a:gd name="T98" fmla="*/ 553 w 553"/>
              <a:gd name="T99" fmla="*/ 882 h 882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53" h="882">
                <a:moveTo>
                  <a:pt x="276" y="882"/>
                </a:moveTo>
                <a:lnTo>
                  <a:pt x="305" y="880"/>
                </a:lnTo>
                <a:lnTo>
                  <a:pt x="332" y="873"/>
                </a:lnTo>
                <a:lnTo>
                  <a:pt x="359" y="863"/>
                </a:lnTo>
                <a:lnTo>
                  <a:pt x="384" y="848"/>
                </a:lnTo>
                <a:lnTo>
                  <a:pt x="408" y="829"/>
                </a:lnTo>
                <a:lnTo>
                  <a:pt x="431" y="806"/>
                </a:lnTo>
                <a:lnTo>
                  <a:pt x="452" y="781"/>
                </a:lnTo>
                <a:lnTo>
                  <a:pt x="472" y="753"/>
                </a:lnTo>
                <a:lnTo>
                  <a:pt x="490" y="721"/>
                </a:lnTo>
                <a:lnTo>
                  <a:pt x="506" y="687"/>
                </a:lnTo>
                <a:lnTo>
                  <a:pt x="520" y="651"/>
                </a:lnTo>
                <a:lnTo>
                  <a:pt x="532" y="613"/>
                </a:lnTo>
                <a:lnTo>
                  <a:pt x="541" y="572"/>
                </a:lnTo>
                <a:lnTo>
                  <a:pt x="548" y="530"/>
                </a:lnTo>
                <a:lnTo>
                  <a:pt x="552" y="486"/>
                </a:lnTo>
                <a:lnTo>
                  <a:pt x="553" y="441"/>
                </a:lnTo>
                <a:lnTo>
                  <a:pt x="552" y="396"/>
                </a:lnTo>
                <a:lnTo>
                  <a:pt x="548" y="352"/>
                </a:lnTo>
                <a:lnTo>
                  <a:pt x="541" y="310"/>
                </a:lnTo>
                <a:lnTo>
                  <a:pt x="532" y="269"/>
                </a:lnTo>
                <a:lnTo>
                  <a:pt x="520" y="230"/>
                </a:lnTo>
                <a:lnTo>
                  <a:pt x="506" y="194"/>
                </a:lnTo>
                <a:lnTo>
                  <a:pt x="490" y="160"/>
                </a:lnTo>
                <a:lnTo>
                  <a:pt x="472" y="129"/>
                </a:lnTo>
                <a:lnTo>
                  <a:pt x="452" y="100"/>
                </a:lnTo>
                <a:lnTo>
                  <a:pt x="431" y="75"/>
                </a:lnTo>
                <a:lnTo>
                  <a:pt x="408" y="53"/>
                </a:lnTo>
                <a:lnTo>
                  <a:pt x="384" y="34"/>
                </a:lnTo>
                <a:lnTo>
                  <a:pt x="359" y="19"/>
                </a:lnTo>
                <a:lnTo>
                  <a:pt x="332" y="9"/>
                </a:lnTo>
                <a:lnTo>
                  <a:pt x="305" y="2"/>
                </a:lnTo>
                <a:lnTo>
                  <a:pt x="276" y="0"/>
                </a:lnTo>
                <a:lnTo>
                  <a:pt x="247" y="2"/>
                </a:lnTo>
                <a:lnTo>
                  <a:pt x="221" y="9"/>
                </a:lnTo>
                <a:lnTo>
                  <a:pt x="193" y="19"/>
                </a:lnTo>
                <a:lnTo>
                  <a:pt x="168" y="34"/>
                </a:lnTo>
                <a:lnTo>
                  <a:pt x="143" y="53"/>
                </a:lnTo>
                <a:lnTo>
                  <a:pt x="122" y="75"/>
                </a:lnTo>
                <a:lnTo>
                  <a:pt x="100" y="100"/>
                </a:lnTo>
                <a:lnTo>
                  <a:pt x="80" y="129"/>
                </a:lnTo>
                <a:lnTo>
                  <a:pt x="63" y="160"/>
                </a:lnTo>
                <a:lnTo>
                  <a:pt x="47" y="194"/>
                </a:lnTo>
                <a:lnTo>
                  <a:pt x="33" y="230"/>
                </a:lnTo>
                <a:lnTo>
                  <a:pt x="21" y="269"/>
                </a:lnTo>
                <a:lnTo>
                  <a:pt x="12" y="310"/>
                </a:lnTo>
                <a:lnTo>
                  <a:pt x="5" y="352"/>
                </a:lnTo>
                <a:lnTo>
                  <a:pt x="1" y="396"/>
                </a:lnTo>
                <a:lnTo>
                  <a:pt x="0" y="441"/>
                </a:lnTo>
                <a:lnTo>
                  <a:pt x="1" y="486"/>
                </a:lnTo>
                <a:lnTo>
                  <a:pt x="5" y="530"/>
                </a:lnTo>
                <a:lnTo>
                  <a:pt x="12" y="572"/>
                </a:lnTo>
                <a:lnTo>
                  <a:pt x="21" y="613"/>
                </a:lnTo>
                <a:lnTo>
                  <a:pt x="33" y="651"/>
                </a:lnTo>
                <a:lnTo>
                  <a:pt x="47" y="687"/>
                </a:lnTo>
                <a:lnTo>
                  <a:pt x="63" y="721"/>
                </a:lnTo>
                <a:lnTo>
                  <a:pt x="80" y="753"/>
                </a:lnTo>
                <a:lnTo>
                  <a:pt x="100" y="781"/>
                </a:lnTo>
                <a:lnTo>
                  <a:pt x="122" y="806"/>
                </a:lnTo>
                <a:lnTo>
                  <a:pt x="143" y="829"/>
                </a:lnTo>
                <a:lnTo>
                  <a:pt x="168" y="848"/>
                </a:lnTo>
                <a:lnTo>
                  <a:pt x="193" y="863"/>
                </a:lnTo>
                <a:lnTo>
                  <a:pt x="221" y="873"/>
                </a:lnTo>
                <a:lnTo>
                  <a:pt x="247" y="880"/>
                </a:lnTo>
                <a:lnTo>
                  <a:pt x="276" y="882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>
              <a:latin typeface="Arial" charset="0"/>
            </a:endParaRPr>
          </a:p>
        </p:txBody>
      </p:sp>
      <p:grpSp>
        <p:nvGrpSpPr>
          <p:cNvPr id="39941" name="Group 55"/>
          <p:cNvGrpSpPr>
            <a:grpSpLocks/>
          </p:cNvGrpSpPr>
          <p:nvPr/>
        </p:nvGrpSpPr>
        <p:grpSpPr bwMode="auto">
          <a:xfrm>
            <a:off x="990600" y="2286000"/>
            <a:ext cx="4114800" cy="3200400"/>
            <a:chOff x="3064" y="2889"/>
            <a:chExt cx="928" cy="615"/>
          </a:xfrm>
        </p:grpSpPr>
        <p:sp>
          <p:nvSpPr>
            <p:cNvPr id="39946" name="Rectangle 35"/>
            <p:cNvSpPr>
              <a:spLocks noChangeArrowheads="1"/>
            </p:cNvSpPr>
            <p:nvPr/>
          </p:nvSpPr>
          <p:spPr bwMode="auto">
            <a:xfrm>
              <a:off x="3512" y="2989"/>
              <a:ext cx="45" cy="463"/>
            </a:xfrm>
            <a:prstGeom prst="rect">
              <a:avLst/>
            </a:prstGeom>
            <a:solidFill>
              <a:srgbClr val="0000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47" name="Freeform 36"/>
            <p:cNvSpPr>
              <a:spLocks/>
            </p:cNvSpPr>
            <p:nvPr/>
          </p:nvSpPr>
          <p:spPr bwMode="auto">
            <a:xfrm>
              <a:off x="3335" y="3399"/>
              <a:ext cx="406" cy="105"/>
            </a:xfrm>
            <a:custGeom>
              <a:avLst/>
              <a:gdLst>
                <a:gd name="T0" fmla="*/ 203 w 812"/>
                <a:gd name="T1" fmla="*/ 53 h 209"/>
                <a:gd name="T2" fmla="*/ 202 w 812"/>
                <a:gd name="T3" fmla="*/ 47 h 209"/>
                <a:gd name="T4" fmla="*/ 200 w 812"/>
                <a:gd name="T5" fmla="*/ 42 h 209"/>
                <a:gd name="T6" fmla="*/ 197 w 812"/>
                <a:gd name="T7" fmla="*/ 37 h 209"/>
                <a:gd name="T8" fmla="*/ 194 w 812"/>
                <a:gd name="T9" fmla="*/ 32 h 209"/>
                <a:gd name="T10" fmla="*/ 189 w 812"/>
                <a:gd name="T11" fmla="*/ 28 h 209"/>
                <a:gd name="T12" fmla="*/ 184 w 812"/>
                <a:gd name="T13" fmla="*/ 23 h 209"/>
                <a:gd name="T14" fmla="*/ 178 w 812"/>
                <a:gd name="T15" fmla="*/ 19 h 209"/>
                <a:gd name="T16" fmla="*/ 171 w 812"/>
                <a:gd name="T17" fmla="*/ 16 h 209"/>
                <a:gd name="T18" fmla="*/ 164 w 812"/>
                <a:gd name="T19" fmla="*/ 12 h 209"/>
                <a:gd name="T20" fmla="*/ 157 w 812"/>
                <a:gd name="T21" fmla="*/ 9 h 209"/>
                <a:gd name="T22" fmla="*/ 148 w 812"/>
                <a:gd name="T23" fmla="*/ 7 h 209"/>
                <a:gd name="T24" fmla="*/ 140 w 812"/>
                <a:gd name="T25" fmla="*/ 4 h 209"/>
                <a:gd name="T26" fmla="*/ 131 w 812"/>
                <a:gd name="T27" fmla="*/ 3 h 209"/>
                <a:gd name="T28" fmla="*/ 121 w 812"/>
                <a:gd name="T29" fmla="*/ 1 h 209"/>
                <a:gd name="T30" fmla="*/ 111 w 812"/>
                <a:gd name="T31" fmla="*/ 1 h 209"/>
                <a:gd name="T32" fmla="*/ 102 w 812"/>
                <a:gd name="T33" fmla="*/ 0 h 209"/>
                <a:gd name="T34" fmla="*/ 92 w 812"/>
                <a:gd name="T35" fmla="*/ 1 h 209"/>
                <a:gd name="T36" fmla="*/ 82 w 812"/>
                <a:gd name="T37" fmla="*/ 1 h 209"/>
                <a:gd name="T38" fmla="*/ 73 w 812"/>
                <a:gd name="T39" fmla="*/ 3 h 209"/>
                <a:gd name="T40" fmla="*/ 63 w 812"/>
                <a:gd name="T41" fmla="*/ 4 h 209"/>
                <a:gd name="T42" fmla="*/ 55 w 812"/>
                <a:gd name="T43" fmla="*/ 7 h 209"/>
                <a:gd name="T44" fmla="*/ 47 w 812"/>
                <a:gd name="T45" fmla="*/ 9 h 209"/>
                <a:gd name="T46" fmla="*/ 40 w 812"/>
                <a:gd name="T47" fmla="*/ 12 h 209"/>
                <a:gd name="T48" fmla="*/ 32 w 812"/>
                <a:gd name="T49" fmla="*/ 16 h 209"/>
                <a:gd name="T50" fmla="*/ 25 w 812"/>
                <a:gd name="T51" fmla="*/ 19 h 209"/>
                <a:gd name="T52" fmla="*/ 20 w 812"/>
                <a:gd name="T53" fmla="*/ 23 h 209"/>
                <a:gd name="T54" fmla="*/ 14 w 812"/>
                <a:gd name="T55" fmla="*/ 28 h 209"/>
                <a:gd name="T56" fmla="*/ 10 w 812"/>
                <a:gd name="T57" fmla="*/ 32 h 209"/>
                <a:gd name="T58" fmla="*/ 6 w 812"/>
                <a:gd name="T59" fmla="*/ 37 h 209"/>
                <a:gd name="T60" fmla="*/ 3 w 812"/>
                <a:gd name="T61" fmla="*/ 42 h 209"/>
                <a:gd name="T62" fmla="*/ 2 w 812"/>
                <a:gd name="T63" fmla="*/ 47 h 209"/>
                <a:gd name="T64" fmla="*/ 0 w 812"/>
                <a:gd name="T65" fmla="*/ 53 h 209"/>
                <a:gd name="T66" fmla="*/ 203 w 812"/>
                <a:gd name="T67" fmla="*/ 53 h 20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12"/>
                <a:gd name="T103" fmla="*/ 0 h 209"/>
                <a:gd name="T104" fmla="*/ 812 w 812"/>
                <a:gd name="T105" fmla="*/ 209 h 20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12" h="209">
                  <a:moveTo>
                    <a:pt x="812" y="209"/>
                  </a:moveTo>
                  <a:lnTo>
                    <a:pt x="808" y="187"/>
                  </a:lnTo>
                  <a:lnTo>
                    <a:pt x="799" y="167"/>
                  </a:lnTo>
                  <a:lnTo>
                    <a:pt x="788" y="147"/>
                  </a:lnTo>
                  <a:lnTo>
                    <a:pt x="773" y="127"/>
                  </a:lnTo>
                  <a:lnTo>
                    <a:pt x="755" y="109"/>
                  </a:lnTo>
                  <a:lnTo>
                    <a:pt x="734" y="92"/>
                  </a:lnTo>
                  <a:lnTo>
                    <a:pt x="711" y="76"/>
                  </a:lnTo>
                  <a:lnTo>
                    <a:pt x="684" y="61"/>
                  </a:lnTo>
                  <a:lnTo>
                    <a:pt x="655" y="47"/>
                  </a:lnTo>
                  <a:lnTo>
                    <a:pt x="626" y="35"/>
                  </a:lnTo>
                  <a:lnTo>
                    <a:pt x="592" y="25"/>
                  </a:lnTo>
                  <a:lnTo>
                    <a:pt x="559" y="16"/>
                  </a:lnTo>
                  <a:lnTo>
                    <a:pt x="522" y="9"/>
                  </a:lnTo>
                  <a:lnTo>
                    <a:pt x="485" y="4"/>
                  </a:lnTo>
                  <a:lnTo>
                    <a:pt x="446" y="1"/>
                  </a:lnTo>
                  <a:lnTo>
                    <a:pt x="407" y="0"/>
                  </a:lnTo>
                  <a:lnTo>
                    <a:pt x="366" y="1"/>
                  </a:lnTo>
                  <a:lnTo>
                    <a:pt x="328" y="4"/>
                  </a:lnTo>
                  <a:lnTo>
                    <a:pt x="290" y="9"/>
                  </a:lnTo>
                  <a:lnTo>
                    <a:pt x="255" y="16"/>
                  </a:lnTo>
                  <a:lnTo>
                    <a:pt x="220" y="25"/>
                  </a:lnTo>
                  <a:lnTo>
                    <a:pt x="188" y="35"/>
                  </a:lnTo>
                  <a:lnTo>
                    <a:pt x="157" y="47"/>
                  </a:lnTo>
                  <a:lnTo>
                    <a:pt x="128" y="61"/>
                  </a:lnTo>
                  <a:lnTo>
                    <a:pt x="103" y="76"/>
                  </a:lnTo>
                  <a:lnTo>
                    <a:pt x="79" y="92"/>
                  </a:lnTo>
                  <a:lnTo>
                    <a:pt x="58" y="109"/>
                  </a:lnTo>
                  <a:lnTo>
                    <a:pt x="39" y="127"/>
                  </a:lnTo>
                  <a:lnTo>
                    <a:pt x="24" y="147"/>
                  </a:lnTo>
                  <a:lnTo>
                    <a:pt x="13" y="167"/>
                  </a:lnTo>
                  <a:lnTo>
                    <a:pt x="5" y="187"/>
                  </a:lnTo>
                  <a:lnTo>
                    <a:pt x="0" y="209"/>
                  </a:lnTo>
                  <a:lnTo>
                    <a:pt x="812" y="209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48" name="Freeform 37"/>
            <p:cNvSpPr>
              <a:spLocks/>
            </p:cNvSpPr>
            <p:nvPr/>
          </p:nvSpPr>
          <p:spPr bwMode="auto">
            <a:xfrm>
              <a:off x="3251" y="3043"/>
              <a:ext cx="85" cy="205"/>
            </a:xfrm>
            <a:custGeom>
              <a:avLst/>
              <a:gdLst>
                <a:gd name="T0" fmla="*/ 42 w 171"/>
                <a:gd name="T1" fmla="*/ 101 h 411"/>
                <a:gd name="T2" fmla="*/ 3 w 171"/>
                <a:gd name="T3" fmla="*/ 0 h 411"/>
                <a:gd name="T4" fmla="*/ 0 w 171"/>
                <a:gd name="T5" fmla="*/ 1 h 411"/>
                <a:gd name="T6" fmla="*/ 39 w 171"/>
                <a:gd name="T7" fmla="*/ 102 h 411"/>
                <a:gd name="T8" fmla="*/ 42 w 171"/>
                <a:gd name="T9" fmla="*/ 101 h 4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1"/>
                <a:gd name="T16" fmla="*/ 0 h 411"/>
                <a:gd name="T17" fmla="*/ 171 w 171"/>
                <a:gd name="T18" fmla="*/ 411 h 4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1" h="411">
                  <a:moveTo>
                    <a:pt x="171" y="405"/>
                  </a:moveTo>
                  <a:lnTo>
                    <a:pt x="15" y="0"/>
                  </a:lnTo>
                  <a:lnTo>
                    <a:pt x="0" y="5"/>
                  </a:lnTo>
                  <a:lnTo>
                    <a:pt x="156" y="411"/>
                  </a:lnTo>
                  <a:lnTo>
                    <a:pt x="171" y="405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49" name="Freeform 38"/>
            <p:cNvSpPr>
              <a:spLocks/>
            </p:cNvSpPr>
            <p:nvPr/>
          </p:nvSpPr>
          <p:spPr bwMode="auto">
            <a:xfrm>
              <a:off x="3206" y="3042"/>
              <a:ext cx="29" cy="221"/>
            </a:xfrm>
            <a:custGeom>
              <a:avLst/>
              <a:gdLst>
                <a:gd name="T0" fmla="*/ 11 w 58"/>
                <a:gd name="T1" fmla="*/ 0 h 444"/>
                <a:gd name="T2" fmla="*/ 0 w 58"/>
                <a:gd name="T3" fmla="*/ 110 h 444"/>
                <a:gd name="T4" fmla="*/ 4 w 58"/>
                <a:gd name="T5" fmla="*/ 110 h 444"/>
                <a:gd name="T6" fmla="*/ 15 w 58"/>
                <a:gd name="T7" fmla="*/ 0 h 444"/>
                <a:gd name="T8" fmla="*/ 11 w 58"/>
                <a:gd name="T9" fmla="*/ 0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444"/>
                <a:gd name="T17" fmla="*/ 58 w 58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444">
                  <a:moveTo>
                    <a:pt x="42" y="0"/>
                  </a:moveTo>
                  <a:lnTo>
                    <a:pt x="0" y="443"/>
                  </a:lnTo>
                  <a:lnTo>
                    <a:pt x="16" y="444"/>
                  </a:lnTo>
                  <a:lnTo>
                    <a:pt x="58" y="1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0" name="Freeform 39"/>
            <p:cNvSpPr>
              <a:spLocks/>
            </p:cNvSpPr>
            <p:nvPr/>
          </p:nvSpPr>
          <p:spPr bwMode="auto">
            <a:xfrm>
              <a:off x="3084" y="3048"/>
              <a:ext cx="127" cy="207"/>
            </a:xfrm>
            <a:custGeom>
              <a:avLst/>
              <a:gdLst>
                <a:gd name="T0" fmla="*/ 60 w 253"/>
                <a:gd name="T1" fmla="*/ 0 h 413"/>
                <a:gd name="T2" fmla="*/ 0 w 253"/>
                <a:gd name="T3" fmla="*/ 102 h 413"/>
                <a:gd name="T4" fmla="*/ 4 w 253"/>
                <a:gd name="T5" fmla="*/ 104 h 413"/>
                <a:gd name="T6" fmla="*/ 64 w 253"/>
                <a:gd name="T7" fmla="*/ 2 h 413"/>
                <a:gd name="T8" fmla="*/ 60 w 253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3"/>
                <a:gd name="T16" fmla="*/ 0 h 413"/>
                <a:gd name="T17" fmla="*/ 253 w 253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3" h="413">
                  <a:moveTo>
                    <a:pt x="240" y="0"/>
                  </a:moveTo>
                  <a:lnTo>
                    <a:pt x="0" y="405"/>
                  </a:lnTo>
                  <a:lnTo>
                    <a:pt x="14" y="413"/>
                  </a:lnTo>
                  <a:lnTo>
                    <a:pt x="253" y="8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1" name="Freeform 40"/>
            <p:cNvSpPr>
              <a:spLocks/>
            </p:cNvSpPr>
            <p:nvPr/>
          </p:nvSpPr>
          <p:spPr bwMode="auto">
            <a:xfrm>
              <a:off x="3146" y="2933"/>
              <a:ext cx="744" cy="131"/>
            </a:xfrm>
            <a:custGeom>
              <a:avLst/>
              <a:gdLst>
                <a:gd name="T0" fmla="*/ 370 w 1488"/>
                <a:gd name="T1" fmla="*/ 0 h 262"/>
                <a:gd name="T2" fmla="*/ 372 w 1488"/>
                <a:gd name="T3" fmla="*/ 13 h 262"/>
                <a:gd name="T4" fmla="*/ 1 w 1488"/>
                <a:gd name="T5" fmla="*/ 66 h 262"/>
                <a:gd name="T6" fmla="*/ 0 w 1488"/>
                <a:gd name="T7" fmla="*/ 51 h 262"/>
                <a:gd name="T8" fmla="*/ 370 w 1488"/>
                <a:gd name="T9" fmla="*/ 0 h 2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8"/>
                <a:gd name="T16" fmla="*/ 0 h 262"/>
                <a:gd name="T17" fmla="*/ 1488 w 1488"/>
                <a:gd name="T18" fmla="*/ 262 h 2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8" h="262">
                  <a:moveTo>
                    <a:pt x="1480" y="0"/>
                  </a:moveTo>
                  <a:lnTo>
                    <a:pt x="1488" y="55"/>
                  </a:lnTo>
                  <a:lnTo>
                    <a:pt x="7" y="262"/>
                  </a:lnTo>
                  <a:lnTo>
                    <a:pt x="0" y="207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2" name="Freeform 41"/>
            <p:cNvSpPr>
              <a:spLocks/>
            </p:cNvSpPr>
            <p:nvPr/>
          </p:nvSpPr>
          <p:spPr bwMode="auto">
            <a:xfrm>
              <a:off x="3497" y="2889"/>
              <a:ext cx="79" cy="79"/>
            </a:xfrm>
            <a:custGeom>
              <a:avLst/>
              <a:gdLst>
                <a:gd name="T0" fmla="*/ 19 w 159"/>
                <a:gd name="T1" fmla="*/ 40 h 158"/>
                <a:gd name="T2" fmla="*/ 23 w 159"/>
                <a:gd name="T3" fmla="*/ 40 h 158"/>
                <a:gd name="T4" fmla="*/ 27 w 159"/>
                <a:gd name="T5" fmla="*/ 38 h 158"/>
                <a:gd name="T6" fmla="*/ 31 w 159"/>
                <a:gd name="T7" fmla="*/ 36 h 158"/>
                <a:gd name="T8" fmla="*/ 34 w 159"/>
                <a:gd name="T9" fmla="*/ 34 h 158"/>
                <a:gd name="T10" fmla="*/ 36 w 159"/>
                <a:gd name="T11" fmla="*/ 30 h 158"/>
                <a:gd name="T12" fmla="*/ 38 w 159"/>
                <a:gd name="T13" fmla="*/ 27 h 158"/>
                <a:gd name="T14" fmla="*/ 39 w 159"/>
                <a:gd name="T15" fmla="*/ 23 h 158"/>
                <a:gd name="T16" fmla="*/ 39 w 159"/>
                <a:gd name="T17" fmla="*/ 20 h 158"/>
                <a:gd name="T18" fmla="*/ 39 w 159"/>
                <a:gd name="T19" fmla="*/ 15 h 158"/>
                <a:gd name="T20" fmla="*/ 38 w 159"/>
                <a:gd name="T21" fmla="*/ 12 h 158"/>
                <a:gd name="T22" fmla="*/ 36 w 159"/>
                <a:gd name="T23" fmla="*/ 9 h 158"/>
                <a:gd name="T24" fmla="*/ 34 w 159"/>
                <a:gd name="T25" fmla="*/ 5 h 158"/>
                <a:gd name="T26" fmla="*/ 31 w 159"/>
                <a:gd name="T27" fmla="*/ 3 h 158"/>
                <a:gd name="T28" fmla="*/ 27 w 159"/>
                <a:gd name="T29" fmla="*/ 1 h 158"/>
                <a:gd name="T30" fmla="*/ 23 w 159"/>
                <a:gd name="T31" fmla="*/ 1 h 158"/>
                <a:gd name="T32" fmla="*/ 19 w 159"/>
                <a:gd name="T33" fmla="*/ 0 h 158"/>
                <a:gd name="T34" fmla="*/ 15 w 159"/>
                <a:gd name="T35" fmla="*/ 1 h 158"/>
                <a:gd name="T36" fmla="*/ 12 w 159"/>
                <a:gd name="T37" fmla="*/ 1 h 158"/>
                <a:gd name="T38" fmla="*/ 8 w 159"/>
                <a:gd name="T39" fmla="*/ 3 h 158"/>
                <a:gd name="T40" fmla="*/ 5 w 159"/>
                <a:gd name="T41" fmla="*/ 5 h 158"/>
                <a:gd name="T42" fmla="*/ 3 w 159"/>
                <a:gd name="T43" fmla="*/ 9 h 158"/>
                <a:gd name="T44" fmla="*/ 1 w 159"/>
                <a:gd name="T45" fmla="*/ 12 h 158"/>
                <a:gd name="T46" fmla="*/ 0 w 159"/>
                <a:gd name="T47" fmla="*/ 15 h 158"/>
                <a:gd name="T48" fmla="*/ 0 w 159"/>
                <a:gd name="T49" fmla="*/ 20 h 158"/>
                <a:gd name="T50" fmla="*/ 0 w 159"/>
                <a:gd name="T51" fmla="*/ 23 h 158"/>
                <a:gd name="T52" fmla="*/ 1 w 159"/>
                <a:gd name="T53" fmla="*/ 27 h 158"/>
                <a:gd name="T54" fmla="*/ 3 w 159"/>
                <a:gd name="T55" fmla="*/ 30 h 158"/>
                <a:gd name="T56" fmla="*/ 5 w 159"/>
                <a:gd name="T57" fmla="*/ 34 h 158"/>
                <a:gd name="T58" fmla="*/ 8 w 159"/>
                <a:gd name="T59" fmla="*/ 36 h 158"/>
                <a:gd name="T60" fmla="*/ 12 w 159"/>
                <a:gd name="T61" fmla="*/ 38 h 158"/>
                <a:gd name="T62" fmla="*/ 15 w 159"/>
                <a:gd name="T63" fmla="*/ 40 h 158"/>
                <a:gd name="T64" fmla="*/ 19 w 159"/>
                <a:gd name="T65" fmla="*/ 40 h 1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9"/>
                <a:gd name="T100" fmla="*/ 0 h 158"/>
                <a:gd name="T101" fmla="*/ 159 w 159"/>
                <a:gd name="T102" fmla="*/ 158 h 15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9" h="158">
                  <a:moveTo>
                    <a:pt x="79" y="158"/>
                  </a:moveTo>
                  <a:lnTo>
                    <a:pt x="95" y="157"/>
                  </a:lnTo>
                  <a:lnTo>
                    <a:pt x="110" y="152"/>
                  </a:lnTo>
                  <a:lnTo>
                    <a:pt x="124" y="144"/>
                  </a:lnTo>
                  <a:lnTo>
                    <a:pt x="136" y="135"/>
                  </a:lnTo>
                  <a:lnTo>
                    <a:pt x="145" y="123"/>
                  </a:lnTo>
                  <a:lnTo>
                    <a:pt x="153" y="109"/>
                  </a:lnTo>
                  <a:lnTo>
                    <a:pt x="158" y="94"/>
                  </a:lnTo>
                  <a:lnTo>
                    <a:pt x="159" y="78"/>
                  </a:lnTo>
                  <a:lnTo>
                    <a:pt x="158" y="62"/>
                  </a:lnTo>
                  <a:lnTo>
                    <a:pt x="153" y="48"/>
                  </a:lnTo>
                  <a:lnTo>
                    <a:pt x="145" y="35"/>
                  </a:lnTo>
                  <a:lnTo>
                    <a:pt x="136" y="23"/>
                  </a:lnTo>
                  <a:lnTo>
                    <a:pt x="124" y="14"/>
                  </a:lnTo>
                  <a:lnTo>
                    <a:pt x="110" y="6"/>
                  </a:lnTo>
                  <a:lnTo>
                    <a:pt x="95" y="1"/>
                  </a:lnTo>
                  <a:lnTo>
                    <a:pt x="79" y="0"/>
                  </a:lnTo>
                  <a:lnTo>
                    <a:pt x="63" y="1"/>
                  </a:lnTo>
                  <a:lnTo>
                    <a:pt x="48" y="6"/>
                  </a:lnTo>
                  <a:lnTo>
                    <a:pt x="34" y="14"/>
                  </a:lnTo>
                  <a:lnTo>
                    <a:pt x="23" y="23"/>
                  </a:lnTo>
                  <a:lnTo>
                    <a:pt x="14" y="35"/>
                  </a:lnTo>
                  <a:lnTo>
                    <a:pt x="6" y="48"/>
                  </a:lnTo>
                  <a:lnTo>
                    <a:pt x="1" y="62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6" y="109"/>
                  </a:lnTo>
                  <a:lnTo>
                    <a:pt x="14" y="123"/>
                  </a:lnTo>
                  <a:lnTo>
                    <a:pt x="23" y="135"/>
                  </a:lnTo>
                  <a:lnTo>
                    <a:pt x="34" y="144"/>
                  </a:lnTo>
                  <a:lnTo>
                    <a:pt x="48" y="152"/>
                  </a:lnTo>
                  <a:lnTo>
                    <a:pt x="63" y="157"/>
                  </a:lnTo>
                  <a:lnTo>
                    <a:pt x="79" y="158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3" name="Freeform 42"/>
            <p:cNvSpPr>
              <a:spLocks/>
            </p:cNvSpPr>
            <p:nvPr/>
          </p:nvSpPr>
          <p:spPr bwMode="auto">
            <a:xfrm>
              <a:off x="3715" y="2970"/>
              <a:ext cx="88" cy="208"/>
            </a:xfrm>
            <a:custGeom>
              <a:avLst/>
              <a:gdLst>
                <a:gd name="T0" fmla="*/ 4 w 175"/>
                <a:gd name="T1" fmla="*/ 104 h 417"/>
                <a:gd name="T2" fmla="*/ 44 w 175"/>
                <a:gd name="T3" fmla="*/ 0 h 417"/>
                <a:gd name="T4" fmla="*/ 39 w 175"/>
                <a:gd name="T5" fmla="*/ 1 h 417"/>
                <a:gd name="T6" fmla="*/ 0 w 175"/>
                <a:gd name="T7" fmla="*/ 103 h 417"/>
                <a:gd name="T8" fmla="*/ 4 w 175"/>
                <a:gd name="T9" fmla="*/ 104 h 4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5"/>
                <a:gd name="T16" fmla="*/ 0 h 417"/>
                <a:gd name="T17" fmla="*/ 175 w 175"/>
                <a:gd name="T18" fmla="*/ 417 h 4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5" h="417">
                  <a:moveTo>
                    <a:pt x="15" y="417"/>
                  </a:moveTo>
                  <a:lnTo>
                    <a:pt x="175" y="0"/>
                  </a:lnTo>
                  <a:lnTo>
                    <a:pt x="156" y="6"/>
                  </a:lnTo>
                  <a:lnTo>
                    <a:pt x="0" y="412"/>
                  </a:lnTo>
                  <a:lnTo>
                    <a:pt x="15" y="417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4" name="Freeform 43"/>
            <p:cNvSpPr>
              <a:spLocks/>
            </p:cNvSpPr>
            <p:nvPr/>
          </p:nvSpPr>
          <p:spPr bwMode="auto">
            <a:xfrm>
              <a:off x="3816" y="2966"/>
              <a:ext cx="30" cy="221"/>
            </a:xfrm>
            <a:custGeom>
              <a:avLst/>
              <a:gdLst>
                <a:gd name="T0" fmla="*/ 0 w 59"/>
                <a:gd name="T1" fmla="*/ 0 h 444"/>
                <a:gd name="T2" fmla="*/ 11 w 59"/>
                <a:gd name="T3" fmla="*/ 110 h 444"/>
                <a:gd name="T4" fmla="*/ 15 w 59"/>
                <a:gd name="T5" fmla="*/ 110 h 444"/>
                <a:gd name="T6" fmla="*/ 4 w 59"/>
                <a:gd name="T7" fmla="*/ 0 h 444"/>
                <a:gd name="T8" fmla="*/ 0 w 59"/>
                <a:gd name="T9" fmla="*/ 0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444"/>
                <a:gd name="T17" fmla="*/ 59 w 59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444">
                  <a:moveTo>
                    <a:pt x="0" y="1"/>
                  </a:moveTo>
                  <a:lnTo>
                    <a:pt x="43" y="444"/>
                  </a:lnTo>
                  <a:lnTo>
                    <a:pt x="59" y="443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5" name="Freeform 44"/>
            <p:cNvSpPr>
              <a:spLocks/>
            </p:cNvSpPr>
            <p:nvPr/>
          </p:nvSpPr>
          <p:spPr bwMode="auto">
            <a:xfrm>
              <a:off x="3833" y="2958"/>
              <a:ext cx="135" cy="221"/>
            </a:xfrm>
            <a:custGeom>
              <a:avLst/>
              <a:gdLst>
                <a:gd name="T0" fmla="*/ 0 w 270"/>
                <a:gd name="T1" fmla="*/ 2 h 441"/>
                <a:gd name="T2" fmla="*/ 64 w 270"/>
                <a:gd name="T3" fmla="*/ 111 h 441"/>
                <a:gd name="T4" fmla="*/ 68 w 270"/>
                <a:gd name="T5" fmla="*/ 109 h 441"/>
                <a:gd name="T6" fmla="*/ 3 w 270"/>
                <a:gd name="T7" fmla="*/ 0 h 441"/>
                <a:gd name="T8" fmla="*/ 0 w 270"/>
                <a:gd name="T9" fmla="*/ 2 h 4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0"/>
                <a:gd name="T16" fmla="*/ 0 h 441"/>
                <a:gd name="T17" fmla="*/ 270 w 270"/>
                <a:gd name="T18" fmla="*/ 441 h 4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0" h="441">
                  <a:moveTo>
                    <a:pt x="0" y="8"/>
                  </a:moveTo>
                  <a:lnTo>
                    <a:pt x="256" y="441"/>
                  </a:lnTo>
                  <a:lnTo>
                    <a:pt x="270" y="433"/>
                  </a:lnTo>
                  <a:lnTo>
                    <a:pt x="1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6" name="Freeform 45"/>
            <p:cNvSpPr>
              <a:spLocks/>
            </p:cNvSpPr>
            <p:nvPr/>
          </p:nvSpPr>
          <p:spPr bwMode="auto">
            <a:xfrm>
              <a:off x="3064" y="3244"/>
              <a:ext cx="293" cy="151"/>
            </a:xfrm>
            <a:custGeom>
              <a:avLst/>
              <a:gdLst>
                <a:gd name="T0" fmla="*/ 0 w 586"/>
                <a:gd name="T1" fmla="*/ 0 h 301"/>
                <a:gd name="T2" fmla="*/ 0 w 586"/>
                <a:gd name="T3" fmla="*/ 1 h 301"/>
                <a:gd name="T4" fmla="*/ 0 w 586"/>
                <a:gd name="T5" fmla="*/ 1 h 301"/>
                <a:gd name="T6" fmla="*/ 0 w 586"/>
                <a:gd name="T7" fmla="*/ 2 h 301"/>
                <a:gd name="T8" fmla="*/ 0 w 586"/>
                <a:gd name="T9" fmla="*/ 2 h 301"/>
                <a:gd name="T10" fmla="*/ 1 w 586"/>
                <a:gd name="T11" fmla="*/ 10 h 301"/>
                <a:gd name="T12" fmla="*/ 1 w 586"/>
                <a:gd name="T13" fmla="*/ 17 h 301"/>
                <a:gd name="T14" fmla="*/ 3 w 586"/>
                <a:gd name="T15" fmla="*/ 24 h 301"/>
                <a:gd name="T16" fmla="*/ 5 w 586"/>
                <a:gd name="T17" fmla="*/ 31 h 301"/>
                <a:gd name="T18" fmla="*/ 9 w 586"/>
                <a:gd name="T19" fmla="*/ 37 h 301"/>
                <a:gd name="T20" fmla="*/ 12 w 586"/>
                <a:gd name="T21" fmla="*/ 43 h 301"/>
                <a:gd name="T22" fmla="*/ 17 w 586"/>
                <a:gd name="T23" fmla="*/ 49 h 301"/>
                <a:gd name="T24" fmla="*/ 21 w 586"/>
                <a:gd name="T25" fmla="*/ 54 h 301"/>
                <a:gd name="T26" fmla="*/ 26 w 586"/>
                <a:gd name="T27" fmla="*/ 59 h 301"/>
                <a:gd name="T28" fmla="*/ 33 w 586"/>
                <a:gd name="T29" fmla="*/ 63 h 301"/>
                <a:gd name="T30" fmla="*/ 38 w 586"/>
                <a:gd name="T31" fmla="*/ 67 h 301"/>
                <a:gd name="T32" fmla="*/ 44 w 586"/>
                <a:gd name="T33" fmla="*/ 70 h 301"/>
                <a:gd name="T34" fmla="*/ 51 w 586"/>
                <a:gd name="T35" fmla="*/ 73 h 301"/>
                <a:gd name="T36" fmla="*/ 58 w 586"/>
                <a:gd name="T37" fmla="*/ 74 h 301"/>
                <a:gd name="T38" fmla="*/ 66 w 586"/>
                <a:gd name="T39" fmla="*/ 75 h 301"/>
                <a:gd name="T40" fmla="*/ 73 w 586"/>
                <a:gd name="T41" fmla="*/ 76 h 301"/>
                <a:gd name="T42" fmla="*/ 80 w 586"/>
                <a:gd name="T43" fmla="*/ 75 h 301"/>
                <a:gd name="T44" fmla="*/ 88 w 586"/>
                <a:gd name="T45" fmla="*/ 74 h 301"/>
                <a:gd name="T46" fmla="*/ 95 w 586"/>
                <a:gd name="T47" fmla="*/ 73 h 301"/>
                <a:gd name="T48" fmla="*/ 101 w 586"/>
                <a:gd name="T49" fmla="*/ 70 h 301"/>
                <a:gd name="T50" fmla="*/ 108 w 586"/>
                <a:gd name="T51" fmla="*/ 67 h 301"/>
                <a:gd name="T52" fmla="*/ 114 w 586"/>
                <a:gd name="T53" fmla="*/ 63 h 301"/>
                <a:gd name="T54" fmla="*/ 119 w 586"/>
                <a:gd name="T55" fmla="*/ 59 h 301"/>
                <a:gd name="T56" fmla="*/ 125 w 586"/>
                <a:gd name="T57" fmla="*/ 54 h 301"/>
                <a:gd name="T58" fmla="*/ 130 w 586"/>
                <a:gd name="T59" fmla="*/ 49 h 301"/>
                <a:gd name="T60" fmla="*/ 134 w 586"/>
                <a:gd name="T61" fmla="*/ 43 h 301"/>
                <a:gd name="T62" fmla="*/ 138 w 586"/>
                <a:gd name="T63" fmla="*/ 37 h 301"/>
                <a:gd name="T64" fmla="*/ 141 w 586"/>
                <a:gd name="T65" fmla="*/ 31 h 301"/>
                <a:gd name="T66" fmla="*/ 144 w 586"/>
                <a:gd name="T67" fmla="*/ 24 h 301"/>
                <a:gd name="T68" fmla="*/ 145 w 586"/>
                <a:gd name="T69" fmla="*/ 17 h 301"/>
                <a:gd name="T70" fmla="*/ 147 w 586"/>
                <a:gd name="T71" fmla="*/ 10 h 301"/>
                <a:gd name="T72" fmla="*/ 147 w 586"/>
                <a:gd name="T73" fmla="*/ 2 h 301"/>
                <a:gd name="T74" fmla="*/ 147 w 586"/>
                <a:gd name="T75" fmla="*/ 2 h 301"/>
                <a:gd name="T76" fmla="*/ 147 w 586"/>
                <a:gd name="T77" fmla="*/ 1 h 301"/>
                <a:gd name="T78" fmla="*/ 147 w 586"/>
                <a:gd name="T79" fmla="*/ 1 h 301"/>
                <a:gd name="T80" fmla="*/ 147 w 586"/>
                <a:gd name="T81" fmla="*/ 0 h 301"/>
                <a:gd name="T82" fmla="*/ 0 w 586"/>
                <a:gd name="T83" fmla="*/ 0 h 3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86"/>
                <a:gd name="T127" fmla="*/ 0 h 301"/>
                <a:gd name="T128" fmla="*/ 586 w 586"/>
                <a:gd name="T129" fmla="*/ 301 h 3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86" h="301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38"/>
                  </a:lnTo>
                  <a:lnTo>
                    <a:pt x="6" y="66"/>
                  </a:lnTo>
                  <a:lnTo>
                    <a:pt x="12" y="95"/>
                  </a:lnTo>
                  <a:lnTo>
                    <a:pt x="23" y="122"/>
                  </a:lnTo>
                  <a:lnTo>
                    <a:pt x="35" y="148"/>
                  </a:lnTo>
                  <a:lnTo>
                    <a:pt x="50" y="172"/>
                  </a:lnTo>
                  <a:lnTo>
                    <a:pt x="67" y="194"/>
                  </a:lnTo>
                  <a:lnTo>
                    <a:pt x="86" y="215"/>
                  </a:lnTo>
                  <a:lnTo>
                    <a:pt x="107" y="235"/>
                  </a:lnTo>
                  <a:lnTo>
                    <a:pt x="129" y="251"/>
                  </a:lnTo>
                  <a:lnTo>
                    <a:pt x="153" y="266"/>
                  </a:lnTo>
                  <a:lnTo>
                    <a:pt x="179" y="278"/>
                  </a:lnTo>
                  <a:lnTo>
                    <a:pt x="206" y="289"/>
                  </a:lnTo>
                  <a:lnTo>
                    <a:pt x="235" y="296"/>
                  </a:lnTo>
                  <a:lnTo>
                    <a:pt x="264" y="300"/>
                  </a:lnTo>
                  <a:lnTo>
                    <a:pt x="293" y="301"/>
                  </a:lnTo>
                  <a:lnTo>
                    <a:pt x="323" y="300"/>
                  </a:lnTo>
                  <a:lnTo>
                    <a:pt x="352" y="296"/>
                  </a:lnTo>
                  <a:lnTo>
                    <a:pt x="380" y="289"/>
                  </a:lnTo>
                  <a:lnTo>
                    <a:pt x="407" y="278"/>
                  </a:lnTo>
                  <a:lnTo>
                    <a:pt x="433" y="266"/>
                  </a:lnTo>
                  <a:lnTo>
                    <a:pt x="457" y="251"/>
                  </a:lnTo>
                  <a:lnTo>
                    <a:pt x="479" y="235"/>
                  </a:lnTo>
                  <a:lnTo>
                    <a:pt x="501" y="215"/>
                  </a:lnTo>
                  <a:lnTo>
                    <a:pt x="519" y="194"/>
                  </a:lnTo>
                  <a:lnTo>
                    <a:pt x="536" y="172"/>
                  </a:lnTo>
                  <a:lnTo>
                    <a:pt x="550" y="148"/>
                  </a:lnTo>
                  <a:lnTo>
                    <a:pt x="563" y="122"/>
                  </a:lnTo>
                  <a:lnTo>
                    <a:pt x="573" y="95"/>
                  </a:lnTo>
                  <a:lnTo>
                    <a:pt x="580" y="66"/>
                  </a:lnTo>
                  <a:lnTo>
                    <a:pt x="585" y="38"/>
                  </a:lnTo>
                  <a:lnTo>
                    <a:pt x="586" y="8"/>
                  </a:lnTo>
                  <a:lnTo>
                    <a:pt x="586" y="5"/>
                  </a:lnTo>
                  <a:lnTo>
                    <a:pt x="586" y="3"/>
                  </a:lnTo>
                  <a:lnTo>
                    <a:pt x="586" y="2"/>
                  </a:lnTo>
                  <a:lnTo>
                    <a:pt x="5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7" name="Freeform 46"/>
            <p:cNvSpPr>
              <a:spLocks/>
            </p:cNvSpPr>
            <p:nvPr/>
          </p:nvSpPr>
          <p:spPr bwMode="auto">
            <a:xfrm>
              <a:off x="3154" y="3270"/>
              <a:ext cx="173" cy="18"/>
            </a:xfrm>
            <a:custGeom>
              <a:avLst/>
              <a:gdLst>
                <a:gd name="T0" fmla="*/ 84 w 347"/>
                <a:gd name="T1" fmla="*/ 9 h 37"/>
                <a:gd name="T2" fmla="*/ 85 w 347"/>
                <a:gd name="T3" fmla="*/ 7 h 37"/>
                <a:gd name="T4" fmla="*/ 85 w 347"/>
                <a:gd name="T5" fmla="*/ 4 h 37"/>
                <a:gd name="T6" fmla="*/ 86 w 347"/>
                <a:gd name="T7" fmla="*/ 2 h 37"/>
                <a:gd name="T8" fmla="*/ 86 w 347"/>
                <a:gd name="T9" fmla="*/ 0 h 37"/>
                <a:gd name="T10" fmla="*/ 0 w 347"/>
                <a:gd name="T11" fmla="*/ 6 h 37"/>
                <a:gd name="T12" fmla="*/ 84 w 347"/>
                <a:gd name="T13" fmla="*/ 9 h 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7"/>
                <a:gd name="T22" fmla="*/ 0 h 37"/>
                <a:gd name="T23" fmla="*/ 347 w 347"/>
                <a:gd name="T24" fmla="*/ 37 h 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7" h="37">
                  <a:moveTo>
                    <a:pt x="337" y="37"/>
                  </a:moveTo>
                  <a:lnTo>
                    <a:pt x="340" y="28"/>
                  </a:lnTo>
                  <a:lnTo>
                    <a:pt x="342" y="19"/>
                  </a:lnTo>
                  <a:lnTo>
                    <a:pt x="345" y="10"/>
                  </a:lnTo>
                  <a:lnTo>
                    <a:pt x="347" y="0"/>
                  </a:lnTo>
                  <a:lnTo>
                    <a:pt x="0" y="25"/>
                  </a:lnTo>
                  <a:lnTo>
                    <a:pt x="337" y="37"/>
                  </a:lnTo>
                  <a:close/>
                </a:path>
              </a:pathLst>
            </a:custGeom>
            <a:solidFill>
              <a:srgbClr val="282B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8" name="Freeform 47"/>
            <p:cNvSpPr>
              <a:spLocks/>
            </p:cNvSpPr>
            <p:nvPr/>
          </p:nvSpPr>
          <p:spPr bwMode="auto">
            <a:xfrm>
              <a:off x="3155" y="3303"/>
              <a:ext cx="161" cy="17"/>
            </a:xfrm>
            <a:custGeom>
              <a:avLst/>
              <a:gdLst>
                <a:gd name="T0" fmla="*/ 76 w 321"/>
                <a:gd name="T1" fmla="*/ 9 h 34"/>
                <a:gd name="T2" fmla="*/ 77 w 321"/>
                <a:gd name="T3" fmla="*/ 6 h 34"/>
                <a:gd name="T4" fmla="*/ 79 w 321"/>
                <a:gd name="T5" fmla="*/ 4 h 34"/>
                <a:gd name="T6" fmla="*/ 80 w 321"/>
                <a:gd name="T7" fmla="*/ 2 h 34"/>
                <a:gd name="T8" fmla="*/ 81 w 321"/>
                <a:gd name="T9" fmla="*/ 0 h 34"/>
                <a:gd name="T10" fmla="*/ 0 w 321"/>
                <a:gd name="T11" fmla="*/ 5 h 34"/>
                <a:gd name="T12" fmla="*/ 76 w 321"/>
                <a:gd name="T13" fmla="*/ 9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1"/>
                <a:gd name="T22" fmla="*/ 0 h 34"/>
                <a:gd name="T23" fmla="*/ 321 w 321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1" h="34">
                  <a:moveTo>
                    <a:pt x="303" y="34"/>
                  </a:moveTo>
                  <a:lnTo>
                    <a:pt x="307" y="26"/>
                  </a:lnTo>
                  <a:lnTo>
                    <a:pt x="313" y="18"/>
                  </a:lnTo>
                  <a:lnTo>
                    <a:pt x="318" y="8"/>
                  </a:lnTo>
                  <a:lnTo>
                    <a:pt x="321" y="0"/>
                  </a:lnTo>
                  <a:lnTo>
                    <a:pt x="0" y="23"/>
                  </a:lnTo>
                  <a:lnTo>
                    <a:pt x="303" y="34"/>
                  </a:lnTo>
                  <a:close/>
                </a:path>
              </a:pathLst>
            </a:custGeom>
            <a:solidFill>
              <a:srgbClr val="282B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59" name="Freeform 48"/>
            <p:cNvSpPr>
              <a:spLocks/>
            </p:cNvSpPr>
            <p:nvPr/>
          </p:nvSpPr>
          <p:spPr bwMode="auto">
            <a:xfrm>
              <a:off x="3160" y="3337"/>
              <a:ext cx="134" cy="14"/>
            </a:xfrm>
            <a:custGeom>
              <a:avLst/>
              <a:gdLst>
                <a:gd name="T0" fmla="*/ 60 w 267"/>
                <a:gd name="T1" fmla="*/ 7 h 28"/>
                <a:gd name="T2" fmla="*/ 62 w 267"/>
                <a:gd name="T3" fmla="*/ 6 h 28"/>
                <a:gd name="T4" fmla="*/ 64 w 267"/>
                <a:gd name="T5" fmla="*/ 4 h 28"/>
                <a:gd name="T6" fmla="*/ 65 w 267"/>
                <a:gd name="T7" fmla="*/ 2 h 28"/>
                <a:gd name="T8" fmla="*/ 67 w 267"/>
                <a:gd name="T9" fmla="*/ 0 h 28"/>
                <a:gd name="T10" fmla="*/ 0 w 267"/>
                <a:gd name="T11" fmla="*/ 5 h 28"/>
                <a:gd name="T12" fmla="*/ 60 w 267"/>
                <a:gd name="T13" fmla="*/ 7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7"/>
                <a:gd name="T22" fmla="*/ 0 h 28"/>
                <a:gd name="T23" fmla="*/ 267 w 267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7" h="28">
                  <a:moveTo>
                    <a:pt x="240" y="28"/>
                  </a:moveTo>
                  <a:lnTo>
                    <a:pt x="247" y="22"/>
                  </a:lnTo>
                  <a:lnTo>
                    <a:pt x="253" y="15"/>
                  </a:lnTo>
                  <a:lnTo>
                    <a:pt x="260" y="8"/>
                  </a:lnTo>
                  <a:lnTo>
                    <a:pt x="267" y="0"/>
                  </a:lnTo>
                  <a:lnTo>
                    <a:pt x="0" y="20"/>
                  </a:lnTo>
                  <a:lnTo>
                    <a:pt x="240" y="28"/>
                  </a:lnTo>
                  <a:close/>
                </a:path>
              </a:pathLst>
            </a:custGeom>
            <a:solidFill>
              <a:srgbClr val="282B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60" name="Freeform 49"/>
            <p:cNvSpPr>
              <a:spLocks/>
            </p:cNvSpPr>
            <p:nvPr/>
          </p:nvSpPr>
          <p:spPr bwMode="auto">
            <a:xfrm>
              <a:off x="3697" y="3163"/>
              <a:ext cx="295" cy="150"/>
            </a:xfrm>
            <a:custGeom>
              <a:avLst/>
              <a:gdLst>
                <a:gd name="T0" fmla="*/ 1 w 588"/>
                <a:gd name="T1" fmla="*/ 0 h 302"/>
                <a:gd name="T2" fmla="*/ 1 w 588"/>
                <a:gd name="T3" fmla="*/ 0 h 302"/>
                <a:gd name="T4" fmla="*/ 1 w 588"/>
                <a:gd name="T5" fmla="*/ 1 h 302"/>
                <a:gd name="T6" fmla="*/ 0 w 588"/>
                <a:gd name="T7" fmla="*/ 1 h 302"/>
                <a:gd name="T8" fmla="*/ 0 w 588"/>
                <a:gd name="T9" fmla="*/ 2 h 302"/>
                <a:gd name="T10" fmla="*/ 1 w 588"/>
                <a:gd name="T11" fmla="*/ 9 h 302"/>
                <a:gd name="T12" fmla="*/ 2 w 588"/>
                <a:gd name="T13" fmla="*/ 16 h 302"/>
                <a:gd name="T14" fmla="*/ 4 w 588"/>
                <a:gd name="T15" fmla="*/ 24 h 302"/>
                <a:gd name="T16" fmla="*/ 6 w 588"/>
                <a:gd name="T17" fmla="*/ 30 h 302"/>
                <a:gd name="T18" fmla="*/ 9 w 588"/>
                <a:gd name="T19" fmla="*/ 37 h 302"/>
                <a:gd name="T20" fmla="*/ 13 w 588"/>
                <a:gd name="T21" fmla="*/ 43 h 302"/>
                <a:gd name="T22" fmla="*/ 17 w 588"/>
                <a:gd name="T23" fmla="*/ 48 h 302"/>
                <a:gd name="T24" fmla="*/ 22 w 588"/>
                <a:gd name="T25" fmla="*/ 53 h 302"/>
                <a:gd name="T26" fmla="*/ 27 w 588"/>
                <a:gd name="T27" fmla="*/ 58 h 302"/>
                <a:gd name="T28" fmla="*/ 33 w 588"/>
                <a:gd name="T29" fmla="*/ 62 h 302"/>
                <a:gd name="T30" fmla="*/ 39 w 588"/>
                <a:gd name="T31" fmla="*/ 66 h 302"/>
                <a:gd name="T32" fmla="*/ 45 w 588"/>
                <a:gd name="T33" fmla="*/ 69 h 302"/>
                <a:gd name="T34" fmla="*/ 52 w 588"/>
                <a:gd name="T35" fmla="*/ 72 h 302"/>
                <a:gd name="T36" fmla="*/ 59 w 588"/>
                <a:gd name="T37" fmla="*/ 73 h 302"/>
                <a:gd name="T38" fmla="*/ 66 w 588"/>
                <a:gd name="T39" fmla="*/ 75 h 302"/>
                <a:gd name="T40" fmla="*/ 74 w 588"/>
                <a:gd name="T41" fmla="*/ 75 h 302"/>
                <a:gd name="T42" fmla="*/ 82 w 588"/>
                <a:gd name="T43" fmla="*/ 75 h 302"/>
                <a:gd name="T44" fmla="*/ 89 w 588"/>
                <a:gd name="T45" fmla="*/ 73 h 302"/>
                <a:gd name="T46" fmla="*/ 96 w 588"/>
                <a:gd name="T47" fmla="*/ 72 h 302"/>
                <a:gd name="T48" fmla="*/ 103 w 588"/>
                <a:gd name="T49" fmla="*/ 69 h 302"/>
                <a:gd name="T50" fmla="*/ 109 w 588"/>
                <a:gd name="T51" fmla="*/ 66 h 302"/>
                <a:gd name="T52" fmla="*/ 115 w 588"/>
                <a:gd name="T53" fmla="*/ 62 h 302"/>
                <a:gd name="T54" fmla="*/ 121 w 588"/>
                <a:gd name="T55" fmla="*/ 58 h 302"/>
                <a:gd name="T56" fmla="*/ 126 w 588"/>
                <a:gd name="T57" fmla="*/ 53 h 302"/>
                <a:gd name="T58" fmla="*/ 131 w 588"/>
                <a:gd name="T59" fmla="*/ 48 h 302"/>
                <a:gd name="T60" fmla="*/ 135 w 588"/>
                <a:gd name="T61" fmla="*/ 43 h 302"/>
                <a:gd name="T62" fmla="*/ 139 w 588"/>
                <a:gd name="T63" fmla="*/ 37 h 302"/>
                <a:gd name="T64" fmla="*/ 142 w 588"/>
                <a:gd name="T65" fmla="*/ 30 h 302"/>
                <a:gd name="T66" fmla="*/ 144 w 588"/>
                <a:gd name="T67" fmla="*/ 24 h 302"/>
                <a:gd name="T68" fmla="*/ 146 w 588"/>
                <a:gd name="T69" fmla="*/ 16 h 302"/>
                <a:gd name="T70" fmla="*/ 148 w 588"/>
                <a:gd name="T71" fmla="*/ 9 h 302"/>
                <a:gd name="T72" fmla="*/ 148 w 588"/>
                <a:gd name="T73" fmla="*/ 2 h 302"/>
                <a:gd name="T74" fmla="*/ 148 w 588"/>
                <a:gd name="T75" fmla="*/ 1 h 302"/>
                <a:gd name="T76" fmla="*/ 148 w 588"/>
                <a:gd name="T77" fmla="*/ 1 h 302"/>
                <a:gd name="T78" fmla="*/ 148 w 588"/>
                <a:gd name="T79" fmla="*/ 0 h 302"/>
                <a:gd name="T80" fmla="*/ 148 w 588"/>
                <a:gd name="T81" fmla="*/ 0 h 302"/>
                <a:gd name="T82" fmla="*/ 1 w 588"/>
                <a:gd name="T83" fmla="*/ 0 h 30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88"/>
                <a:gd name="T127" fmla="*/ 0 h 302"/>
                <a:gd name="T128" fmla="*/ 588 w 588"/>
                <a:gd name="T129" fmla="*/ 302 h 30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88" h="302">
                  <a:moveTo>
                    <a:pt x="1" y="0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38"/>
                  </a:lnTo>
                  <a:lnTo>
                    <a:pt x="5" y="67"/>
                  </a:lnTo>
                  <a:lnTo>
                    <a:pt x="13" y="96"/>
                  </a:lnTo>
                  <a:lnTo>
                    <a:pt x="23" y="122"/>
                  </a:lnTo>
                  <a:lnTo>
                    <a:pt x="35" y="149"/>
                  </a:lnTo>
                  <a:lnTo>
                    <a:pt x="50" y="173"/>
                  </a:lnTo>
                  <a:lnTo>
                    <a:pt x="68" y="195"/>
                  </a:lnTo>
                  <a:lnTo>
                    <a:pt x="86" y="216"/>
                  </a:lnTo>
                  <a:lnTo>
                    <a:pt x="107" y="235"/>
                  </a:lnTo>
                  <a:lnTo>
                    <a:pt x="130" y="251"/>
                  </a:lnTo>
                  <a:lnTo>
                    <a:pt x="154" y="266"/>
                  </a:lnTo>
                  <a:lnTo>
                    <a:pt x="180" y="279"/>
                  </a:lnTo>
                  <a:lnTo>
                    <a:pt x="207" y="289"/>
                  </a:lnTo>
                  <a:lnTo>
                    <a:pt x="236" y="296"/>
                  </a:lnTo>
                  <a:lnTo>
                    <a:pt x="264" y="301"/>
                  </a:lnTo>
                  <a:lnTo>
                    <a:pt x="294" y="302"/>
                  </a:lnTo>
                  <a:lnTo>
                    <a:pt x="324" y="301"/>
                  </a:lnTo>
                  <a:lnTo>
                    <a:pt x="353" y="296"/>
                  </a:lnTo>
                  <a:lnTo>
                    <a:pt x="382" y="289"/>
                  </a:lnTo>
                  <a:lnTo>
                    <a:pt x="408" y="279"/>
                  </a:lnTo>
                  <a:lnTo>
                    <a:pt x="435" y="266"/>
                  </a:lnTo>
                  <a:lnTo>
                    <a:pt x="459" y="251"/>
                  </a:lnTo>
                  <a:lnTo>
                    <a:pt x="481" y="235"/>
                  </a:lnTo>
                  <a:lnTo>
                    <a:pt x="502" y="216"/>
                  </a:lnTo>
                  <a:lnTo>
                    <a:pt x="521" y="195"/>
                  </a:lnTo>
                  <a:lnTo>
                    <a:pt x="537" y="173"/>
                  </a:lnTo>
                  <a:lnTo>
                    <a:pt x="552" y="149"/>
                  </a:lnTo>
                  <a:lnTo>
                    <a:pt x="565" y="122"/>
                  </a:lnTo>
                  <a:lnTo>
                    <a:pt x="575" y="96"/>
                  </a:lnTo>
                  <a:lnTo>
                    <a:pt x="582" y="67"/>
                  </a:lnTo>
                  <a:lnTo>
                    <a:pt x="587" y="38"/>
                  </a:lnTo>
                  <a:lnTo>
                    <a:pt x="588" y="8"/>
                  </a:lnTo>
                  <a:lnTo>
                    <a:pt x="588" y="6"/>
                  </a:lnTo>
                  <a:lnTo>
                    <a:pt x="588" y="5"/>
                  </a:lnTo>
                  <a:lnTo>
                    <a:pt x="588" y="2"/>
                  </a:lnTo>
                  <a:lnTo>
                    <a:pt x="588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61" name="Freeform 50"/>
            <p:cNvSpPr>
              <a:spLocks/>
            </p:cNvSpPr>
            <p:nvPr/>
          </p:nvSpPr>
          <p:spPr bwMode="auto">
            <a:xfrm>
              <a:off x="3786" y="3196"/>
              <a:ext cx="174" cy="18"/>
            </a:xfrm>
            <a:custGeom>
              <a:avLst/>
              <a:gdLst>
                <a:gd name="T0" fmla="*/ 85 w 348"/>
                <a:gd name="T1" fmla="*/ 9 h 36"/>
                <a:gd name="T2" fmla="*/ 86 w 348"/>
                <a:gd name="T3" fmla="*/ 6 h 36"/>
                <a:gd name="T4" fmla="*/ 86 w 348"/>
                <a:gd name="T5" fmla="*/ 5 h 36"/>
                <a:gd name="T6" fmla="*/ 87 w 348"/>
                <a:gd name="T7" fmla="*/ 2 h 36"/>
                <a:gd name="T8" fmla="*/ 87 w 348"/>
                <a:gd name="T9" fmla="*/ 0 h 36"/>
                <a:gd name="T10" fmla="*/ 0 w 348"/>
                <a:gd name="T11" fmla="*/ 6 h 36"/>
                <a:gd name="T12" fmla="*/ 85 w 348"/>
                <a:gd name="T13" fmla="*/ 9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8"/>
                <a:gd name="T22" fmla="*/ 0 h 36"/>
                <a:gd name="T23" fmla="*/ 348 w 348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8" h="36">
                  <a:moveTo>
                    <a:pt x="337" y="36"/>
                  </a:moveTo>
                  <a:lnTo>
                    <a:pt x="341" y="26"/>
                  </a:lnTo>
                  <a:lnTo>
                    <a:pt x="343" y="18"/>
                  </a:lnTo>
                  <a:lnTo>
                    <a:pt x="345" y="9"/>
                  </a:lnTo>
                  <a:lnTo>
                    <a:pt x="348" y="0"/>
                  </a:lnTo>
                  <a:lnTo>
                    <a:pt x="0" y="24"/>
                  </a:lnTo>
                  <a:lnTo>
                    <a:pt x="337" y="36"/>
                  </a:lnTo>
                  <a:close/>
                </a:path>
              </a:pathLst>
            </a:custGeom>
            <a:solidFill>
              <a:srgbClr val="282B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62" name="Freeform 51"/>
            <p:cNvSpPr>
              <a:spLocks/>
            </p:cNvSpPr>
            <p:nvPr/>
          </p:nvSpPr>
          <p:spPr bwMode="auto">
            <a:xfrm>
              <a:off x="3787" y="3229"/>
              <a:ext cx="162" cy="17"/>
            </a:xfrm>
            <a:custGeom>
              <a:avLst/>
              <a:gdLst>
                <a:gd name="T0" fmla="*/ 77 w 324"/>
                <a:gd name="T1" fmla="*/ 9 h 33"/>
                <a:gd name="T2" fmla="*/ 78 w 324"/>
                <a:gd name="T3" fmla="*/ 7 h 33"/>
                <a:gd name="T4" fmla="*/ 79 w 324"/>
                <a:gd name="T5" fmla="*/ 4 h 33"/>
                <a:gd name="T6" fmla="*/ 80 w 324"/>
                <a:gd name="T7" fmla="*/ 2 h 33"/>
                <a:gd name="T8" fmla="*/ 81 w 324"/>
                <a:gd name="T9" fmla="*/ 0 h 33"/>
                <a:gd name="T10" fmla="*/ 0 w 324"/>
                <a:gd name="T11" fmla="*/ 6 h 33"/>
                <a:gd name="T12" fmla="*/ 77 w 324"/>
                <a:gd name="T13" fmla="*/ 9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4"/>
                <a:gd name="T22" fmla="*/ 0 h 33"/>
                <a:gd name="T23" fmla="*/ 324 w 324"/>
                <a:gd name="T24" fmla="*/ 33 h 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4" h="33">
                  <a:moveTo>
                    <a:pt x="305" y="33"/>
                  </a:moveTo>
                  <a:lnTo>
                    <a:pt x="310" y="25"/>
                  </a:lnTo>
                  <a:lnTo>
                    <a:pt x="315" y="16"/>
                  </a:lnTo>
                  <a:lnTo>
                    <a:pt x="319" y="8"/>
                  </a:lnTo>
                  <a:lnTo>
                    <a:pt x="324" y="0"/>
                  </a:lnTo>
                  <a:lnTo>
                    <a:pt x="0" y="22"/>
                  </a:lnTo>
                  <a:lnTo>
                    <a:pt x="305" y="33"/>
                  </a:lnTo>
                  <a:close/>
                </a:path>
              </a:pathLst>
            </a:custGeom>
            <a:solidFill>
              <a:srgbClr val="282B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63" name="Freeform 52"/>
            <p:cNvSpPr>
              <a:spLocks/>
            </p:cNvSpPr>
            <p:nvPr/>
          </p:nvSpPr>
          <p:spPr bwMode="auto">
            <a:xfrm>
              <a:off x="3793" y="3263"/>
              <a:ext cx="133" cy="14"/>
            </a:xfrm>
            <a:custGeom>
              <a:avLst/>
              <a:gdLst>
                <a:gd name="T0" fmla="*/ 59 w 267"/>
                <a:gd name="T1" fmla="*/ 7 h 27"/>
                <a:gd name="T2" fmla="*/ 61 w 267"/>
                <a:gd name="T3" fmla="*/ 5 h 27"/>
                <a:gd name="T4" fmla="*/ 63 w 267"/>
                <a:gd name="T5" fmla="*/ 4 h 27"/>
                <a:gd name="T6" fmla="*/ 65 w 267"/>
                <a:gd name="T7" fmla="*/ 2 h 27"/>
                <a:gd name="T8" fmla="*/ 66 w 267"/>
                <a:gd name="T9" fmla="*/ 0 h 27"/>
                <a:gd name="T10" fmla="*/ 0 w 267"/>
                <a:gd name="T11" fmla="*/ 5 h 27"/>
                <a:gd name="T12" fmla="*/ 59 w 267"/>
                <a:gd name="T13" fmla="*/ 7 h 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7"/>
                <a:gd name="T22" fmla="*/ 0 h 27"/>
                <a:gd name="T23" fmla="*/ 267 w 267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7" h="27">
                  <a:moveTo>
                    <a:pt x="239" y="27"/>
                  </a:moveTo>
                  <a:lnTo>
                    <a:pt x="247" y="20"/>
                  </a:lnTo>
                  <a:lnTo>
                    <a:pt x="254" y="14"/>
                  </a:lnTo>
                  <a:lnTo>
                    <a:pt x="261" y="7"/>
                  </a:lnTo>
                  <a:lnTo>
                    <a:pt x="267" y="0"/>
                  </a:lnTo>
                  <a:lnTo>
                    <a:pt x="0" y="18"/>
                  </a:lnTo>
                  <a:lnTo>
                    <a:pt x="239" y="27"/>
                  </a:lnTo>
                  <a:close/>
                </a:path>
              </a:pathLst>
            </a:custGeom>
            <a:solidFill>
              <a:srgbClr val="282B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64" name="Freeform 53"/>
            <p:cNvSpPr>
              <a:spLocks/>
            </p:cNvSpPr>
            <p:nvPr/>
          </p:nvSpPr>
          <p:spPr bwMode="auto">
            <a:xfrm>
              <a:off x="3469" y="3433"/>
              <a:ext cx="197" cy="14"/>
            </a:xfrm>
            <a:custGeom>
              <a:avLst/>
              <a:gdLst>
                <a:gd name="T0" fmla="*/ 98 w 395"/>
                <a:gd name="T1" fmla="*/ 7 h 28"/>
                <a:gd name="T2" fmla="*/ 97 w 395"/>
                <a:gd name="T3" fmla="*/ 7 h 28"/>
                <a:gd name="T4" fmla="*/ 95 w 395"/>
                <a:gd name="T5" fmla="*/ 6 h 28"/>
                <a:gd name="T6" fmla="*/ 94 w 395"/>
                <a:gd name="T7" fmla="*/ 5 h 28"/>
                <a:gd name="T8" fmla="*/ 92 w 395"/>
                <a:gd name="T9" fmla="*/ 4 h 28"/>
                <a:gd name="T10" fmla="*/ 91 w 395"/>
                <a:gd name="T11" fmla="*/ 3 h 28"/>
                <a:gd name="T12" fmla="*/ 89 w 395"/>
                <a:gd name="T13" fmla="*/ 2 h 28"/>
                <a:gd name="T14" fmla="*/ 87 w 395"/>
                <a:gd name="T15" fmla="*/ 1 h 28"/>
                <a:gd name="T16" fmla="*/ 86 w 395"/>
                <a:gd name="T17" fmla="*/ 0 h 28"/>
                <a:gd name="T18" fmla="*/ 0 w 395"/>
                <a:gd name="T19" fmla="*/ 4 h 28"/>
                <a:gd name="T20" fmla="*/ 98 w 395"/>
                <a:gd name="T21" fmla="*/ 7 h 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95"/>
                <a:gd name="T34" fmla="*/ 0 h 28"/>
                <a:gd name="T35" fmla="*/ 395 w 395"/>
                <a:gd name="T36" fmla="*/ 28 h 2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95" h="28">
                  <a:moveTo>
                    <a:pt x="395" y="28"/>
                  </a:moveTo>
                  <a:lnTo>
                    <a:pt x="390" y="25"/>
                  </a:lnTo>
                  <a:lnTo>
                    <a:pt x="383" y="21"/>
                  </a:lnTo>
                  <a:lnTo>
                    <a:pt x="377" y="18"/>
                  </a:lnTo>
                  <a:lnTo>
                    <a:pt x="370" y="14"/>
                  </a:lnTo>
                  <a:lnTo>
                    <a:pt x="364" y="11"/>
                  </a:lnTo>
                  <a:lnTo>
                    <a:pt x="357" y="7"/>
                  </a:lnTo>
                  <a:lnTo>
                    <a:pt x="350" y="4"/>
                  </a:lnTo>
                  <a:lnTo>
                    <a:pt x="344" y="0"/>
                  </a:lnTo>
                  <a:lnTo>
                    <a:pt x="0" y="15"/>
                  </a:lnTo>
                  <a:lnTo>
                    <a:pt x="395" y="28"/>
                  </a:lnTo>
                  <a:close/>
                </a:path>
              </a:pathLst>
            </a:custGeom>
            <a:solidFill>
              <a:srgbClr val="282B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39965" name="Freeform 54"/>
            <p:cNvSpPr>
              <a:spLocks/>
            </p:cNvSpPr>
            <p:nvPr/>
          </p:nvSpPr>
          <p:spPr bwMode="auto">
            <a:xfrm>
              <a:off x="3488" y="3464"/>
              <a:ext cx="213" cy="15"/>
            </a:xfrm>
            <a:custGeom>
              <a:avLst/>
              <a:gdLst>
                <a:gd name="T0" fmla="*/ 107 w 426"/>
                <a:gd name="T1" fmla="*/ 7 h 31"/>
                <a:gd name="T2" fmla="*/ 106 w 426"/>
                <a:gd name="T3" fmla="*/ 5 h 31"/>
                <a:gd name="T4" fmla="*/ 104 w 426"/>
                <a:gd name="T5" fmla="*/ 3 h 31"/>
                <a:gd name="T6" fmla="*/ 102 w 426"/>
                <a:gd name="T7" fmla="*/ 1 h 31"/>
                <a:gd name="T8" fmla="*/ 100 w 426"/>
                <a:gd name="T9" fmla="*/ 0 h 31"/>
                <a:gd name="T10" fmla="*/ 0 w 426"/>
                <a:gd name="T11" fmla="*/ 4 h 31"/>
                <a:gd name="T12" fmla="*/ 107 w 426"/>
                <a:gd name="T13" fmla="*/ 7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6"/>
                <a:gd name="T22" fmla="*/ 0 h 31"/>
                <a:gd name="T23" fmla="*/ 426 w 426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6" h="31">
                  <a:moveTo>
                    <a:pt x="426" y="31"/>
                  </a:moveTo>
                  <a:lnTo>
                    <a:pt x="421" y="23"/>
                  </a:lnTo>
                  <a:lnTo>
                    <a:pt x="415" y="15"/>
                  </a:lnTo>
                  <a:lnTo>
                    <a:pt x="408" y="7"/>
                  </a:lnTo>
                  <a:lnTo>
                    <a:pt x="400" y="0"/>
                  </a:lnTo>
                  <a:lnTo>
                    <a:pt x="0" y="16"/>
                  </a:lnTo>
                  <a:lnTo>
                    <a:pt x="426" y="31"/>
                  </a:lnTo>
                  <a:close/>
                </a:path>
              </a:pathLst>
            </a:custGeom>
            <a:solidFill>
              <a:srgbClr val="282B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</p:grpSp>
      <p:sp>
        <p:nvSpPr>
          <p:cNvPr id="39942" name="Oval 58"/>
          <p:cNvSpPr>
            <a:spLocks noChangeArrowheads="1"/>
          </p:cNvSpPr>
          <p:nvPr/>
        </p:nvSpPr>
        <p:spPr bwMode="auto">
          <a:xfrm>
            <a:off x="1157288" y="4210050"/>
            <a:ext cx="9906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latin typeface="Arial" charset="0"/>
              </a:rPr>
              <a:t>1 кг</a:t>
            </a:r>
          </a:p>
        </p:txBody>
      </p:sp>
      <p:sp>
        <p:nvSpPr>
          <p:cNvPr id="39943" name="Oval 59"/>
          <p:cNvSpPr>
            <a:spLocks noChangeArrowheads="1"/>
          </p:cNvSpPr>
          <p:nvPr/>
        </p:nvSpPr>
        <p:spPr bwMode="auto">
          <a:xfrm>
            <a:off x="3962400" y="3810000"/>
            <a:ext cx="9906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latin typeface="Arial" charset="0"/>
              </a:rPr>
              <a:t>1 кг</a:t>
            </a:r>
          </a:p>
        </p:txBody>
      </p:sp>
      <p:sp>
        <p:nvSpPr>
          <p:cNvPr id="39944" name="WordArt 60"/>
          <p:cNvSpPr>
            <a:spLocks noChangeArrowheads="1" noChangeShapeType="1" noTextEdit="1"/>
          </p:cNvSpPr>
          <p:nvPr/>
        </p:nvSpPr>
        <p:spPr bwMode="auto">
          <a:xfrm>
            <a:off x="5791200" y="2438400"/>
            <a:ext cx="18288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?</a:t>
            </a:r>
          </a:p>
        </p:txBody>
      </p:sp>
      <p:sp>
        <p:nvSpPr>
          <p:cNvPr id="39945" name="AutoShape 6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304800"/>
            <a:ext cx="8382000" cy="4572000"/>
          </a:xfrm>
        </p:spPr>
        <p:txBody>
          <a:bodyPr/>
          <a:lstStyle/>
          <a:p>
            <a:pPr indent="14288">
              <a:buFont typeface="Wingdings" pitchFamily="2" charset="2"/>
              <a:buNone/>
            </a:pPr>
            <a:r>
              <a:rPr lang="ru-RU" sz="2800"/>
              <a:t>Из зоопарка на пристань, расстояние </a:t>
            </a:r>
            <a:br>
              <a:rPr lang="ru-RU" sz="2800"/>
            </a:br>
            <a:r>
              <a:rPr lang="ru-RU" sz="2800"/>
              <a:t>между которыми </a:t>
            </a:r>
            <a:r>
              <a:rPr lang="ru-RU" sz="2800" b="1"/>
              <a:t>1</a:t>
            </a:r>
            <a:r>
              <a:rPr lang="ru-RU" sz="2800"/>
              <a:t> </a:t>
            </a:r>
            <a:r>
              <a:rPr lang="ru-RU" sz="2800" b="1"/>
              <a:t>км</a:t>
            </a:r>
            <a:r>
              <a:rPr lang="ru-RU" sz="2800"/>
              <a:t>, повели слона. </a:t>
            </a:r>
            <a:br>
              <a:rPr lang="ru-RU" sz="2800"/>
            </a:br>
            <a:r>
              <a:rPr lang="ru-RU" sz="2800"/>
              <a:t>В этот же момент от пристани навстречу слону выбежала моська. Она добежала до слона, тявкнула на него и побежала обратно </a:t>
            </a:r>
            <a:br>
              <a:rPr lang="ru-RU" sz="2800"/>
            </a:br>
            <a:r>
              <a:rPr lang="ru-RU" sz="2800"/>
              <a:t>на пристань, затем повернула обратно и т.д., пока слон не пришел на пристань. </a:t>
            </a:r>
            <a:br>
              <a:rPr lang="ru-RU" sz="2800"/>
            </a:br>
            <a:r>
              <a:rPr lang="ru-RU" sz="2800"/>
              <a:t>Моська двигалась </a:t>
            </a:r>
            <a:r>
              <a:rPr lang="ru-RU" sz="2800" b="1"/>
              <a:t>в 10 раз</a:t>
            </a:r>
            <a:r>
              <a:rPr lang="ru-RU" sz="2800"/>
              <a:t> быстрее слона. </a:t>
            </a:r>
          </a:p>
          <a:p>
            <a:pPr indent="14288">
              <a:buFont typeface="Wingdings" pitchFamily="2" charset="2"/>
              <a:buNone/>
            </a:pPr>
            <a:r>
              <a:rPr lang="ru-RU" sz="2800" b="1"/>
              <a:t>Сколько всего километров пробежала моська?</a:t>
            </a:r>
            <a:r>
              <a:rPr lang="ru-RU" sz="2800"/>
              <a:t> </a:t>
            </a:r>
          </a:p>
        </p:txBody>
      </p:sp>
      <p:pic>
        <p:nvPicPr>
          <p:cNvPr id="1026" name="Object 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5638800"/>
            <a:ext cx="1571625" cy="801688"/>
          </a:xfrm>
          <a:noFill/>
          <a:ln/>
        </p:spPr>
      </p:pic>
      <p:pic>
        <p:nvPicPr>
          <p:cNvPr id="1027" name="Object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4419600"/>
            <a:ext cx="30480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9" name="AutoShape 1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229600" cy="45259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Назови пословицы, в которых упоминаются любые числа.</a:t>
            </a:r>
          </a:p>
        </p:txBody>
      </p:sp>
      <p:grpSp>
        <p:nvGrpSpPr>
          <p:cNvPr id="40963" name="Group 16"/>
          <p:cNvGrpSpPr>
            <a:grpSpLocks/>
          </p:cNvGrpSpPr>
          <p:nvPr/>
        </p:nvGrpSpPr>
        <p:grpSpPr bwMode="auto">
          <a:xfrm>
            <a:off x="1295400" y="2286000"/>
            <a:ext cx="6477000" cy="3581400"/>
            <a:chOff x="768" y="1200"/>
            <a:chExt cx="4675" cy="2688"/>
          </a:xfrm>
        </p:grpSpPr>
        <p:sp>
          <p:nvSpPr>
            <p:cNvPr id="40965" name="WordArt 4"/>
            <p:cNvSpPr>
              <a:spLocks noChangeArrowheads="1" noChangeShapeType="1" noTextEdit="1"/>
            </p:cNvSpPr>
            <p:nvPr/>
          </p:nvSpPr>
          <p:spPr bwMode="auto">
            <a:xfrm>
              <a:off x="960" y="2496"/>
              <a:ext cx="432" cy="62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3069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3000">
                        <a:srgbClr val="0047FF"/>
                      </a:gs>
                      <a:gs pos="28000">
                        <a:srgbClr val="000082"/>
                      </a:gs>
                      <a:gs pos="42999">
                        <a:srgbClr val="0047FF"/>
                      </a:gs>
                      <a:gs pos="58000">
                        <a:srgbClr val="000082"/>
                      </a:gs>
                      <a:gs pos="72000">
                        <a:srgbClr val="0047FF"/>
                      </a:gs>
                      <a:gs pos="87000">
                        <a:srgbClr val="000082"/>
                      </a:gs>
                      <a:gs pos="100000">
                        <a:srgbClr val="0047FF"/>
                      </a:gs>
                    </a:gsLst>
                    <a:lin ang="2700000" scaled="1"/>
                  </a:gra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40966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512" y="2832"/>
              <a:ext cx="432" cy="81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3069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6600"/>
                  </a:soli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6</a:t>
              </a:r>
            </a:p>
          </p:txBody>
        </p:sp>
        <p:sp>
          <p:nvSpPr>
            <p:cNvPr id="40967" name="WordArt 6" descr="Крупная клетка"/>
            <p:cNvSpPr>
              <a:spLocks noChangeArrowheads="1" noChangeShapeType="1" noTextEdit="1"/>
            </p:cNvSpPr>
            <p:nvPr/>
          </p:nvSpPr>
          <p:spPr bwMode="auto">
            <a:xfrm rot="-1850270">
              <a:off x="2016" y="2592"/>
              <a:ext cx="336" cy="62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pattFill prst="lgCheck">
                    <a:fgClr>
                      <a:srgbClr val="FF3300"/>
                    </a:fgClr>
                    <a:bgClr>
                      <a:srgbClr val="FFFFFF"/>
                    </a:bgClr>
                  </a:patt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7</a:t>
              </a:r>
            </a:p>
          </p:txBody>
        </p:sp>
        <p:sp>
          <p:nvSpPr>
            <p:cNvPr id="40968" name="WordArt 7" descr="Орех"/>
            <p:cNvSpPr>
              <a:spLocks noChangeArrowheads="1" noChangeShapeType="1" noTextEdit="1"/>
            </p:cNvSpPr>
            <p:nvPr/>
          </p:nvSpPr>
          <p:spPr bwMode="auto">
            <a:xfrm>
              <a:off x="3552" y="1968"/>
              <a:ext cx="672" cy="71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blipFill dpi="0" rotWithShape="1">
                    <a:blip r:embed="rId2"/>
                    <a:srcRect/>
                    <a:tile tx="0" ty="0" sx="100000" sy="100000" flip="none" algn="tl"/>
                  </a:blip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40969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544" y="2160"/>
              <a:ext cx="624" cy="66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1"/>
                  </a:gra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Comic Sans MS"/>
                </a:rPr>
                <a:t>5</a:t>
              </a:r>
            </a:p>
          </p:txBody>
        </p:sp>
        <p:sp>
          <p:nvSpPr>
            <p:cNvPr id="40970" name="WordArt 9"/>
            <p:cNvSpPr>
              <a:spLocks noChangeArrowheads="1" noChangeShapeType="1" noTextEdit="1"/>
            </p:cNvSpPr>
            <p:nvPr/>
          </p:nvSpPr>
          <p:spPr bwMode="auto">
            <a:xfrm>
              <a:off x="768" y="1248"/>
              <a:ext cx="624" cy="9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40971" name="WordArt 10" descr="Плетенка"/>
            <p:cNvSpPr>
              <a:spLocks noChangeArrowheads="1" noChangeShapeType="1" noTextEdit="1"/>
            </p:cNvSpPr>
            <p:nvPr/>
          </p:nvSpPr>
          <p:spPr bwMode="auto">
            <a:xfrm rot="-2485095">
              <a:off x="1824" y="1344"/>
              <a:ext cx="816" cy="72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pattFill prst="weave">
                    <a:fgClr>
                      <a:schemeClr val="tx1"/>
                    </a:fgClr>
                    <a:bgClr>
                      <a:srgbClr val="FFFFFF"/>
                    </a:bgClr>
                  </a:patt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777</a:t>
              </a:r>
            </a:p>
          </p:txBody>
        </p:sp>
        <p:sp>
          <p:nvSpPr>
            <p:cNvPr id="40972" name="WordArt 11"/>
            <p:cNvSpPr>
              <a:spLocks noChangeArrowheads="1" noChangeShapeType="1" noTextEdit="1"/>
            </p:cNvSpPr>
            <p:nvPr/>
          </p:nvSpPr>
          <p:spPr bwMode="auto">
            <a:xfrm rot="-1815386">
              <a:off x="2592" y="3120"/>
              <a:ext cx="690" cy="66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200"/>
                      </a:gs>
                      <a:gs pos="45000">
                        <a:srgbClr val="FF7A00"/>
                      </a:gs>
                      <a:gs pos="70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1"/>
                  </a:gra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8</a:t>
              </a:r>
            </a:p>
          </p:txBody>
        </p:sp>
        <p:sp>
          <p:nvSpPr>
            <p:cNvPr id="40973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744" y="3216"/>
              <a:ext cx="480" cy="52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9</a:t>
              </a:r>
            </a:p>
          </p:txBody>
        </p:sp>
        <p:sp>
          <p:nvSpPr>
            <p:cNvPr id="40974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008" y="3456"/>
              <a:ext cx="1008" cy="43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3399"/>
                      </a:gs>
                      <a:gs pos="25000">
                        <a:srgbClr val="FF6633"/>
                      </a:gs>
                      <a:gs pos="50000">
                        <a:srgbClr val="FFFF00"/>
                      </a:gs>
                      <a:gs pos="75000">
                        <a:srgbClr val="01A78F"/>
                      </a:gs>
                      <a:gs pos="100000">
                        <a:srgbClr val="3366FF"/>
                      </a:gs>
                    </a:gsLst>
                    <a:lin ang="5400000" scaled="1"/>
                  </a:gra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100</a:t>
              </a:r>
            </a:p>
          </p:txBody>
        </p:sp>
        <p:sp>
          <p:nvSpPr>
            <p:cNvPr id="40975" name="WordArt 14" descr="Циновка"/>
            <p:cNvSpPr>
              <a:spLocks noChangeArrowheads="1" noChangeShapeType="1" noTextEdit="1"/>
            </p:cNvSpPr>
            <p:nvPr/>
          </p:nvSpPr>
          <p:spPr bwMode="auto">
            <a:xfrm rot="1836384">
              <a:off x="2928" y="1200"/>
              <a:ext cx="672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blipFill dpi="0" rotWithShape="1">
                    <a:blip r:embed="rId3"/>
                    <a:srcRect/>
                    <a:tile tx="0" ty="0" sx="100000" sy="100000" flip="none" algn="tl"/>
                  </a:blip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40976" name="WordArt 15" descr="Зеленый мрамор"/>
            <p:cNvSpPr>
              <a:spLocks noChangeArrowheads="1" noChangeShapeType="1" noTextEdit="1"/>
            </p:cNvSpPr>
            <p:nvPr/>
          </p:nvSpPr>
          <p:spPr bwMode="auto">
            <a:xfrm rot="1854263">
              <a:off x="4195" y="1375"/>
              <a:ext cx="1248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blipFill dpi="0" rotWithShape="1">
                    <a:blip r:embed="rId4"/>
                    <a:srcRect/>
                    <a:tile tx="0" ty="0" sx="100000" sy="100000" flip="none" algn="tl"/>
                  </a:blip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2323232</a:t>
              </a:r>
            </a:p>
          </p:txBody>
        </p:sp>
      </p:grpSp>
      <p:sp>
        <p:nvSpPr>
          <p:cNvPr id="40964" name="AutoShape 1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304800"/>
            <a:ext cx="8229600" cy="1295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b="1"/>
              <a:t>У меня 6 сыновей. У каждого сына есть родная сестра. Сколько у меня детей? </a:t>
            </a:r>
          </a:p>
        </p:txBody>
      </p:sp>
      <p:pic>
        <p:nvPicPr>
          <p:cNvPr id="2050" name="Object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981200"/>
            <a:ext cx="4668838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2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81000"/>
            <a:ext cx="9144000" cy="1676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Трое школьников отправились в сад снимать яблоки. По дороге они встретили двоих. Сколько ребят пришло в сад? </a:t>
            </a:r>
          </a:p>
        </p:txBody>
      </p:sp>
      <p:pic>
        <p:nvPicPr>
          <p:cNvPr id="41987" name="Picture 4" descr="49C1C2A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438400"/>
            <a:ext cx="4953000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381000"/>
            <a:ext cx="8229600" cy="4525963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 b="1"/>
              <a:t>В комнате 4 угла. В каждом углу сидит по кошке, а против каждой кошки  -</a:t>
            </a:r>
            <a:br>
              <a:rPr lang="ru-RU" b="1"/>
            </a:br>
            <a:r>
              <a:rPr lang="ru-RU" b="1"/>
              <a:t>еще 3 кошки. Сколько всего кошек? </a:t>
            </a:r>
          </a:p>
        </p:txBody>
      </p:sp>
      <p:pic>
        <p:nvPicPr>
          <p:cNvPr id="3074" name="Object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286000"/>
            <a:ext cx="156845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Object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2286000"/>
            <a:ext cx="156845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Object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4419600"/>
            <a:ext cx="156845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Object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4419600"/>
            <a:ext cx="156845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9" name="WordArt 12"/>
          <p:cNvSpPr>
            <a:spLocks noChangeArrowheads="1" noChangeShapeType="1" noTextEdit="1"/>
          </p:cNvSpPr>
          <p:nvPr/>
        </p:nvSpPr>
        <p:spPr bwMode="auto">
          <a:xfrm>
            <a:off x="4038600" y="3124200"/>
            <a:ext cx="12192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?</a:t>
            </a:r>
          </a:p>
        </p:txBody>
      </p:sp>
      <p:sp>
        <p:nvSpPr>
          <p:cNvPr id="3080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Сообразительность</a:t>
            </a:r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3012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685800"/>
            <a:ext cx="8229600" cy="1066800"/>
          </a:xfrm>
          <a:noFill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Из какого полотна не сошьешь рубаху? </a:t>
            </a:r>
          </a:p>
        </p:txBody>
      </p:sp>
      <p:pic>
        <p:nvPicPr>
          <p:cNvPr id="4098" name="Object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057400"/>
            <a:ext cx="3962400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33400"/>
            <a:ext cx="8229600" cy="685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Елочное украшение лба? </a:t>
            </a:r>
          </a:p>
        </p:txBody>
      </p:sp>
      <p:pic>
        <p:nvPicPr>
          <p:cNvPr id="5122" name="Object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447800"/>
            <a:ext cx="4189413" cy="480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4" name="AutoShape 1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381000"/>
            <a:ext cx="8229600" cy="1066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У кого усы длиннее ног? </a:t>
            </a:r>
          </a:p>
        </p:txBody>
      </p:sp>
      <p:pic>
        <p:nvPicPr>
          <p:cNvPr id="6146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1295400"/>
            <a:ext cx="359886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8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>
            <a:hlinkClick r:id="rId2" action="ppaction://hlinksldjump" highlightClick="1">
              <a:snd r:embed="rId3" name="drumroll.wav"/>
            </a:hlinkClick>
          </p:cNvPr>
          <p:cNvSpPr>
            <a:spLocks noChangeArrowheads="1"/>
          </p:cNvSpPr>
          <p:nvPr/>
        </p:nvSpPr>
        <p:spPr bwMode="auto">
          <a:xfrm>
            <a:off x="914400" y="8382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МАТЕМАТИКА</a:t>
            </a:r>
          </a:p>
        </p:txBody>
      </p:sp>
      <p:sp>
        <p:nvSpPr>
          <p:cNvPr id="61443" name="AutoShape 3">
            <a:hlinkClick r:id="rId4" action="ppaction://hlinksldjump" highlightClick="1">
              <a:snd r:embed="rId3" name="drumroll.wav"/>
            </a:hlinkClick>
          </p:cNvPr>
          <p:cNvSpPr>
            <a:spLocks noChangeArrowheads="1"/>
          </p:cNvSpPr>
          <p:nvPr/>
        </p:nvSpPr>
        <p:spPr bwMode="auto">
          <a:xfrm>
            <a:off x="914400" y="17526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СООБРАЗИТЕЛЬНОСТЬ</a:t>
            </a:r>
          </a:p>
        </p:txBody>
      </p:sp>
      <p:sp>
        <p:nvSpPr>
          <p:cNvPr id="61444" name="AutoShape 4">
            <a:hlinkClick r:id="rId5" action="ppaction://hlinksldjump" highlightClick="1">
              <a:snd r:embed="rId3" name="drumroll.wav"/>
            </a:hlinkClick>
          </p:cNvPr>
          <p:cNvSpPr>
            <a:spLocks noChangeArrowheads="1"/>
          </p:cNvSpPr>
          <p:nvPr/>
        </p:nvSpPr>
        <p:spPr bwMode="auto">
          <a:xfrm>
            <a:off x="838200" y="25908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ПРИРОДА</a:t>
            </a:r>
          </a:p>
        </p:txBody>
      </p:sp>
      <p:sp>
        <p:nvSpPr>
          <p:cNvPr id="61445" name="AutoShape 5">
            <a:hlinkClick r:id="rId6" action="ppaction://hlinksldjump" highlightClick="1">
              <a:snd r:embed="rId3" name="drumroll.wav"/>
            </a:hlinkClick>
          </p:cNvPr>
          <p:cNvSpPr>
            <a:spLocks noChangeArrowheads="1"/>
          </p:cNvSpPr>
          <p:nvPr/>
        </p:nvSpPr>
        <p:spPr bwMode="auto">
          <a:xfrm>
            <a:off x="914400" y="34290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РУССКИЙ ЯЗЫК</a:t>
            </a:r>
          </a:p>
        </p:txBody>
      </p:sp>
      <p:sp>
        <p:nvSpPr>
          <p:cNvPr id="61446" name="AutoShape 6">
            <a:hlinkClick r:id="rId7" action="ppaction://hlinksldjump" highlightClick="1">
              <a:snd r:embed="rId3" name="drumroll.wav"/>
            </a:hlinkClick>
          </p:cNvPr>
          <p:cNvSpPr>
            <a:spLocks noChangeArrowheads="1"/>
          </p:cNvSpPr>
          <p:nvPr/>
        </p:nvSpPr>
        <p:spPr bwMode="auto">
          <a:xfrm>
            <a:off x="914400" y="42672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ЛИТЕРАТУРА</a:t>
            </a:r>
          </a:p>
        </p:txBody>
      </p:sp>
      <p:sp>
        <p:nvSpPr>
          <p:cNvPr id="61447" name="AutoShape 7">
            <a:hlinkClick r:id="rId8" action="ppaction://hlinksldjump" highlightClick="1">
              <a:snd r:embed="rId3" name="drumroll.wav"/>
            </a:hlinkClick>
          </p:cNvPr>
          <p:cNvSpPr>
            <a:spLocks noChangeArrowheads="1"/>
          </p:cNvSpPr>
          <p:nvPr/>
        </p:nvSpPr>
        <p:spPr bwMode="auto">
          <a:xfrm>
            <a:off x="914400" y="51054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БЛИЦ-ТУРНИР</a:t>
            </a:r>
          </a:p>
        </p:txBody>
      </p:sp>
      <p:sp>
        <p:nvSpPr>
          <p:cNvPr id="31752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381000"/>
            <a:ext cx="8229600" cy="1371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Когда лошадь покупают, какая она бывает? </a:t>
            </a:r>
          </a:p>
        </p:txBody>
      </p:sp>
      <p:pic>
        <p:nvPicPr>
          <p:cNvPr id="7170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057400"/>
            <a:ext cx="40449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Object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209800"/>
            <a:ext cx="2152650" cy="346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3" name="WordArt 6"/>
          <p:cNvSpPr>
            <a:spLocks noChangeArrowheads="1" noChangeShapeType="1" noTextEdit="1"/>
          </p:cNvSpPr>
          <p:nvPr/>
        </p:nvSpPr>
        <p:spPr bwMode="auto">
          <a:xfrm rot="-606364">
            <a:off x="2139950" y="2436813"/>
            <a:ext cx="9144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latin typeface="Arial"/>
                <a:cs typeface="Arial"/>
              </a:rPr>
              <a:t>9 000 р.</a:t>
            </a:r>
          </a:p>
        </p:txBody>
      </p:sp>
      <p:sp>
        <p:nvSpPr>
          <p:cNvPr id="7174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7200"/>
            <a:ext cx="8229600" cy="1295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Как записать «сухая трава» четырьмя буквами? </a:t>
            </a:r>
          </a:p>
        </p:txBody>
      </p:sp>
      <p:pic>
        <p:nvPicPr>
          <p:cNvPr id="44035" name="Picture 4" descr="j01498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981200"/>
            <a:ext cx="4876800" cy="390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457200"/>
            <a:ext cx="8229600" cy="838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Может ли петух назвать себя птицей? </a:t>
            </a:r>
          </a:p>
        </p:txBody>
      </p:sp>
      <p:pic>
        <p:nvPicPr>
          <p:cNvPr id="8194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752600"/>
            <a:ext cx="420528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6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Природа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506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457200"/>
            <a:ext cx="8229600" cy="914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У кого уши на ногах? </a:t>
            </a:r>
          </a:p>
        </p:txBody>
      </p:sp>
      <p:pic>
        <p:nvPicPr>
          <p:cNvPr id="9218" name="Object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447800"/>
            <a:ext cx="3833813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Object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4267200"/>
            <a:ext cx="11779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1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Птенцы, какой птицы шипят из дупла, как змеи? </a:t>
            </a:r>
          </a:p>
        </p:txBody>
      </p:sp>
      <p:pic>
        <p:nvPicPr>
          <p:cNvPr id="10242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1981200"/>
            <a:ext cx="329882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4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229600" cy="1295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Какая из наших птиц быстрее всех летает? </a:t>
            </a:r>
          </a:p>
        </p:txBody>
      </p:sp>
      <p:pic>
        <p:nvPicPr>
          <p:cNvPr id="11266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676400"/>
            <a:ext cx="5410200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8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33400"/>
            <a:ext cx="8229600" cy="1371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Какая рыба называется именем человека? </a:t>
            </a:r>
          </a:p>
        </p:txBody>
      </p:sp>
      <p:pic>
        <p:nvPicPr>
          <p:cNvPr id="12290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981200"/>
            <a:ext cx="57912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2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6" name="Group 6"/>
          <p:cNvGrpSpPr>
            <a:grpSpLocks/>
          </p:cNvGrpSpPr>
          <p:nvPr/>
        </p:nvGrpSpPr>
        <p:grpSpPr bwMode="auto">
          <a:xfrm>
            <a:off x="1676400" y="2057400"/>
            <a:ext cx="5638800" cy="4114800"/>
            <a:chOff x="768" y="1488"/>
            <a:chExt cx="3120" cy="2398"/>
          </a:xfrm>
        </p:grpSpPr>
        <p:pic>
          <p:nvPicPr>
            <p:cNvPr id="13314" name="Object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8" y="1488"/>
              <a:ext cx="1344" cy="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315" name="Object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08" y="1536"/>
              <a:ext cx="2880" cy="2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331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457200"/>
            <a:ext cx="8229600" cy="1066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Умеют ли слоны плавать? </a:t>
            </a:r>
          </a:p>
        </p:txBody>
      </p:sp>
      <p:sp>
        <p:nvSpPr>
          <p:cNvPr id="13318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Не дерево, а суховато? </a:t>
            </a:r>
          </a:p>
        </p:txBody>
      </p:sp>
      <p:pic>
        <p:nvPicPr>
          <p:cNvPr id="14338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600200"/>
            <a:ext cx="3286125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0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14400" y="8382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МАТЕМАТИКА</a:t>
            </a:r>
          </a:p>
        </p:txBody>
      </p:sp>
      <p:grpSp>
        <p:nvGrpSpPr>
          <p:cNvPr id="32771" name="Группа 17"/>
          <p:cNvGrpSpPr>
            <a:grpSpLocks/>
          </p:cNvGrpSpPr>
          <p:nvPr/>
        </p:nvGrpSpPr>
        <p:grpSpPr bwMode="auto">
          <a:xfrm>
            <a:off x="990600" y="1905000"/>
            <a:ext cx="1447800" cy="1371600"/>
            <a:chOff x="990600" y="1905000"/>
            <a:chExt cx="1447800" cy="1371600"/>
          </a:xfrm>
        </p:grpSpPr>
        <p:sp>
          <p:nvSpPr>
            <p:cNvPr id="4104" name="AutoShape 8">
              <a:hlinkClick r:id="rId2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789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53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32772" name="Группа 18"/>
          <p:cNvGrpSpPr>
            <a:grpSpLocks/>
          </p:cNvGrpSpPr>
          <p:nvPr/>
        </p:nvGrpSpPr>
        <p:grpSpPr bwMode="auto">
          <a:xfrm>
            <a:off x="2895600" y="1905000"/>
            <a:ext cx="1447800" cy="1371600"/>
            <a:chOff x="2895600" y="1905000"/>
            <a:chExt cx="1447800" cy="1371600"/>
          </a:xfrm>
        </p:grpSpPr>
        <p:sp>
          <p:nvSpPr>
            <p:cNvPr id="4107" name="AutoShape 11">
              <a:hlinkClick r:id="rId4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2895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787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440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32773" name="Группа 19"/>
          <p:cNvGrpSpPr>
            <a:grpSpLocks/>
          </p:cNvGrpSpPr>
          <p:nvPr/>
        </p:nvGrpSpPr>
        <p:grpSpPr bwMode="auto">
          <a:xfrm>
            <a:off x="4800600" y="1905000"/>
            <a:ext cx="1447800" cy="1371600"/>
            <a:chOff x="4800600" y="1905000"/>
            <a:chExt cx="1447800" cy="1371600"/>
          </a:xfrm>
        </p:grpSpPr>
        <p:sp>
          <p:nvSpPr>
            <p:cNvPr id="4109" name="AutoShape 13">
              <a:hlinkClick r:id="rId5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0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785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534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32774" name="Группа 23"/>
          <p:cNvGrpSpPr>
            <a:grpSpLocks/>
          </p:cNvGrpSpPr>
          <p:nvPr/>
        </p:nvGrpSpPr>
        <p:grpSpPr bwMode="auto">
          <a:xfrm>
            <a:off x="990600" y="3886200"/>
            <a:ext cx="1447800" cy="1371600"/>
            <a:chOff x="990600" y="3886200"/>
            <a:chExt cx="1447800" cy="1371600"/>
          </a:xfrm>
        </p:grpSpPr>
        <p:sp>
          <p:nvSpPr>
            <p:cNvPr id="4114" name="AutoShape 18">
              <a:hlinkClick r:id="rId6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783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15351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32775" name="Группа 21"/>
          <p:cNvGrpSpPr>
            <a:grpSpLocks/>
          </p:cNvGrpSpPr>
          <p:nvPr/>
        </p:nvGrpSpPr>
        <p:grpSpPr bwMode="auto">
          <a:xfrm>
            <a:off x="3048000" y="3886200"/>
            <a:ext cx="1447800" cy="1371600"/>
            <a:chOff x="3048000" y="3886200"/>
            <a:chExt cx="1447800" cy="1371600"/>
          </a:xfrm>
        </p:grpSpPr>
        <p:sp>
          <p:nvSpPr>
            <p:cNvPr id="4117" name="AutoShape 21">
              <a:hlinkClick r:id="rId7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30480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781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35925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grpSp>
        <p:nvGrpSpPr>
          <p:cNvPr id="32776" name="Группа 20"/>
          <p:cNvGrpSpPr>
            <a:grpSpLocks/>
          </p:cNvGrpSpPr>
          <p:nvPr/>
        </p:nvGrpSpPr>
        <p:grpSpPr bwMode="auto">
          <a:xfrm>
            <a:off x="6629400" y="1905000"/>
            <a:ext cx="1447800" cy="1371600"/>
            <a:chOff x="6629400" y="1905000"/>
            <a:chExt cx="1447800" cy="1371600"/>
          </a:xfrm>
        </p:grpSpPr>
        <p:sp>
          <p:nvSpPr>
            <p:cNvPr id="4119" name="AutoShape 23">
              <a:hlinkClick r:id="rId8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66294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2779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71739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sp>
        <p:nvSpPr>
          <p:cNvPr id="32777" name="AutoShape 3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53400" y="60198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Слепыми или зрячими родятся зайчата? </a:t>
            </a:r>
          </a:p>
        </p:txBody>
      </p:sp>
      <p:pic>
        <p:nvPicPr>
          <p:cNvPr id="15362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162175"/>
            <a:ext cx="4267200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4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Русский язык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608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7200"/>
            <a:ext cx="8229600" cy="1295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Из какого языка пришли к нам слова аппетит, аппарат, аккуратный? </a:t>
            </a:r>
          </a:p>
        </p:txBody>
      </p:sp>
      <p:pic>
        <p:nvPicPr>
          <p:cNvPr id="16386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667000"/>
            <a:ext cx="2365375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Object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3962400"/>
            <a:ext cx="234950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Object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2819400"/>
            <a:ext cx="1335088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90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229600" cy="1524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Почему приставку «ад» называют хамелеоном? </a:t>
            </a:r>
          </a:p>
        </p:txBody>
      </p:sp>
      <p:pic>
        <p:nvPicPr>
          <p:cNvPr id="17410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057400"/>
            <a:ext cx="4224338" cy="388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2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33400"/>
            <a:ext cx="8229600" cy="1371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Какую роль играет частица «ся» </a:t>
            </a:r>
            <a:br>
              <a:rPr lang="ru-RU" b="1"/>
            </a:br>
            <a:r>
              <a:rPr lang="ru-RU" b="1"/>
              <a:t>в глаголах?</a:t>
            </a:r>
          </a:p>
        </p:txBody>
      </p:sp>
      <p:sp>
        <p:nvSpPr>
          <p:cNvPr id="47107" name="WordArt 4"/>
          <p:cNvSpPr>
            <a:spLocks noChangeArrowheads="1" noChangeShapeType="1" noTextEdit="1"/>
          </p:cNvSpPr>
          <p:nvPr/>
        </p:nvSpPr>
        <p:spPr bwMode="auto">
          <a:xfrm>
            <a:off x="1981200" y="2667000"/>
            <a:ext cx="3124200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СЯ </a:t>
            </a:r>
          </a:p>
        </p:txBody>
      </p:sp>
      <p:sp>
        <p:nvSpPr>
          <p:cNvPr id="47108" name="WordArt 5"/>
          <p:cNvSpPr>
            <a:spLocks noChangeArrowheads="1" noChangeShapeType="1" noTextEdit="1"/>
          </p:cNvSpPr>
          <p:nvPr/>
        </p:nvSpPr>
        <p:spPr bwMode="auto">
          <a:xfrm>
            <a:off x="5334000" y="2209800"/>
            <a:ext cx="2209800" cy="3200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32255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?</a:t>
            </a:r>
          </a:p>
        </p:txBody>
      </p:sp>
      <p:sp>
        <p:nvSpPr>
          <p:cNvPr id="47109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33400"/>
            <a:ext cx="8229600" cy="1295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Объясните значение выражения «Быть не в своей тарелке».</a:t>
            </a:r>
          </a:p>
        </p:txBody>
      </p:sp>
      <p:pic>
        <p:nvPicPr>
          <p:cNvPr id="18434" name="Object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752600"/>
            <a:ext cx="3073400" cy="458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381000"/>
            <a:ext cx="8229600" cy="1828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Слово «полотно» многозначное. </a:t>
            </a:r>
            <a:br>
              <a:rPr lang="ru-RU" b="1"/>
            </a:br>
            <a:r>
              <a:rPr lang="ru-RU" b="1"/>
              <a:t>У него 5 значений. </a:t>
            </a:r>
            <a:br>
              <a:rPr lang="ru-RU" b="1"/>
            </a:br>
            <a:r>
              <a:rPr lang="ru-RU" b="1"/>
              <a:t>Назови эти значения.</a:t>
            </a:r>
          </a:p>
        </p:txBody>
      </p:sp>
      <p:pic>
        <p:nvPicPr>
          <p:cNvPr id="19458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895600"/>
            <a:ext cx="3894138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0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457200"/>
            <a:ext cx="8839200" cy="1447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Найдите не менее 7 близких </a:t>
            </a:r>
            <a:br>
              <a:rPr lang="ru-RU" b="1"/>
            </a:br>
            <a:r>
              <a:rPr lang="ru-RU" b="1"/>
              <a:t>по значению слов глаголу «говорить» </a:t>
            </a:r>
          </a:p>
        </p:txBody>
      </p:sp>
      <p:pic>
        <p:nvPicPr>
          <p:cNvPr id="20482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2209800"/>
            <a:ext cx="3311525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4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457200"/>
            <a:ext cx="8229600" cy="1905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Найдите между строчек насекомое. «Притих камыш, мелькнула птица. Все спит, ничто не шевелится.» </a:t>
            </a:r>
          </a:p>
        </p:txBody>
      </p:sp>
      <p:pic>
        <p:nvPicPr>
          <p:cNvPr id="21506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2133600"/>
            <a:ext cx="434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8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Литература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813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14400" y="8382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СООБРАЗИТЕЛЬНОСТЬ</a:t>
            </a:r>
          </a:p>
        </p:txBody>
      </p:sp>
      <p:grpSp>
        <p:nvGrpSpPr>
          <p:cNvPr id="33795" name="Группа 19"/>
          <p:cNvGrpSpPr>
            <a:grpSpLocks/>
          </p:cNvGrpSpPr>
          <p:nvPr/>
        </p:nvGrpSpPr>
        <p:grpSpPr bwMode="auto">
          <a:xfrm>
            <a:off x="990600" y="1905000"/>
            <a:ext cx="1447800" cy="1371600"/>
            <a:chOff x="990600" y="1905000"/>
            <a:chExt cx="1447800" cy="1371600"/>
          </a:xfrm>
        </p:grpSpPr>
        <p:sp>
          <p:nvSpPr>
            <p:cNvPr id="54277" name="AutoShape 5">
              <a:hlinkClick r:id="rId2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813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53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33796" name="Группа 20"/>
          <p:cNvGrpSpPr>
            <a:grpSpLocks/>
          </p:cNvGrpSpPr>
          <p:nvPr/>
        </p:nvGrpSpPr>
        <p:grpSpPr bwMode="auto">
          <a:xfrm>
            <a:off x="2895600" y="1905000"/>
            <a:ext cx="1447800" cy="1371600"/>
            <a:chOff x="2895600" y="1905000"/>
            <a:chExt cx="1447800" cy="1371600"/>
          </a:xfrm>
        </p:grpSpPr>
        <p:sp>
          <p:nvSpPr>
            <p:cNvPr id="54280" name="AutoShape 8">
              <a:hlinkClick r:id="rId4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2895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811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440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33797" name="Группа 21"/>
          <p:cNvGrpSpPr>
            <a:grpSpLocks/>
          </p:cNvGrpSpPr>
          <p:nvPr/>
        </p:nvGrpSpPr>
        <p:grpSpPr bwMode="auto">
          <a:xfrm>
            <a:off x="4800600" y="1905000"/>
            <a:ext cx="1447800" cy="1371600"/>
            <a:chOff x="4800600" y="1905000"/>
            <a:chExt cx="1447800" cy="1371600"/>
          </a:xfrm>
        </p:grpSpPr>
        <p:sp>
          <p:nvSpPr>
            <p:cNvPr id="54283" name="AutoShape 11">
              <a:hlinkClick r:id="rId5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0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809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34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33798" name="Группа 23"/>
          <p:cNvGrpSpPr>
            <a:grpSpLocks/>
          </p:cNvGrpSpPr>
          <p:nvPr/>
        </p:nvGrpSpPr>
        <p:grpSpPr bwMode="auto">
          <a:xfrm>
            <a:off x="990600" y="3886200"/>
            <a:ext cx="1447800" cy="1371600"/>
            <a:chOff x="990600" y="3886200"/>
            <a:chExt cx="1447800" cy="1371600"/>
          </a:xfrm>
        </p:grpSpPr>
        <p:sp>
          <p:nvSpPr>
            <p:cNvPr id="54286" name="AutoShape 14">
              <a:hlinkClick r:id="rId6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807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15351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33799" name="Группа 24"/>
          <p:cNvGrpSpPr>
            <a:grpSpLocks/>
          </p:cNvGrpSpPr>
          <p:nvPr/>
        </p:nvGrpSpPr>
        <p:grpSpPr bwMode="auto">
          <a:xfrm>
            <a:off x="3048000" y="3886200"/>
            <a:ext cx="1447800" cy="1371600"/>
            <a:chOff x="3048000" y="3886200"/>
            <a:chExt cx="1447800" cy="1371600"/>
          </a:xfrm>
        </p:grpSpPr>
        <p:sp>
          <p:nvSpPr>
            <p:cNvPr id="54289" name="AutoShape 17">
              <a:hlinkClick r:id="rId7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30480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805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35925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grpSp>
        <p:nvGrpSpPr>
          <p:cNvPr id="33800" name="Группа 22"/>
          <p:cNvGrpSpPr>
            <a:grpSpLocks/>
          </p:cNvGrpSpPr>
          <p:nvPr/>
        </p:nvGrpSpPr>
        <p:grpSpPr bwMode="auto">
          <a:xfrm>
            <a:off x="6629400" y="1905000"/>
            <a:ext cx="1447800" cy="1371600"/>
            <a:chOff x="6629400" y="1905000"/>
            <a:chExt cx="1447800" cy="1371600"/>
          </a:xfrm>
        </p:grpSpPr>
        <p:sp>
          <p:nvSpPr>
            <p:cNvPr id="54292" name="AutoShape 20">
              <a:hlinkClick r:id="rId8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66294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3803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71739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sp>
        <p:nvSpPr>
          <p:cNvPr id="33801" name="AutoShape 2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533400"/>
            <a:ext cx="8229600" cy="1524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Перечислите особенности героя волшебной сказки </a:t>
            </a:r>
          </a:p>
        </p:txBody>
      </p:sp>
      <p:pic>
        <p:nvPicPr>
          <p:cNvPr id="22530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2057400"/>
            <a:ext cx="2144713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Object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4114800"/>
            <a:ext cx="15367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3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229600" cy="1600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Перечислите древнегреческих богов. </a:t>
            </a:r>
          </a:p>
        </p:txBody>
      </p:sp>
      <p:pic>
        <p:nvPicPr>
          <p:cNvPr id="23554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219200"/>
            <a:ext cx="2033588" cy="474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6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57200"/>
            <a:ext cx="9144000" cy="914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Какие миры показаны на данной росписи? </a:t>
            </a:r>
          </a:p>
        </p:txBody>
      </p:sp>
      <p:pic>
        <p:nvPicPr>
          <p:cNvPr id="49155" name="Picture 4" descr="66318B9C"/>
          <p:cNvPicPr>
            <a:picLocks noChangeAspect="1" noChangeArrowheads="1"/>
          </p:cNvPicPr>
          <p:nvPr/>
        </p:nvPicPr>
        <p:blipFill>
          <a:blip r:embed="rId2">
            <a:lum contrast="24000"/>
          </a:blip>
          <a:srcRect/>
          <a:stretch>
            <a:fillRect/>
          </a:stretch>
        </p:blipFill>
        <p:spPr bwMode="auto">
          <a:xfrm>
            <a:off x="2667000" y="1295400"/>
            <a:ext cx="38369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8600"/>
            <a:ext cx="8229600" cy="1600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Какими животными здесь обозначен Верхний мир? Нижний мир?</a:t>
            </a:r>
          </a:p>
        </p:txBody>
      </p:sp>
      <p:pic>
        <p:nvPicPr>
          <p:cNvPr id="50179" name="Picture 4" descr="66318B9C"/>
          <p:cNvPicPr>
            <a:picLocks noChangeAspect="1" noChangeArrowheads="1"/>
          </p:cNvPicPr>
          <p:nvPr/>
        </p:nvPicPr>
        <p:blipFill>
          <a:blip r:embed="rId2">
            <a:lum contrast="24000"/>
          </a:blip>
          <a:srcRect/>
          <a:stretch>
            <a:fillRect/>
          </a:stretch>
        </p:blipFill>
        <p:spPr bwMode="auto">
          <a:xfrm>
            <a:off x="2667000" y="1295400"/>
            <a:ext cx="38369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Почему картины Джузеппе Арчимбольдо имеют разные названия</a:t>
            </a:r>
          </a:p>
        </p:txBody>
      </p:sp>
      <p:pic>
        <p:nvPicPr>
          <p:cNvPr id="51203" name="Picture 4" descr="4DE1D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425291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5" descr="8AE553D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371600"/>
            <a:ext cx="416083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WordArt 7"/>
          <p:cNvSpPr>
            <a:spLocks noChangeArrowheads="1" noChangeShapeType="1" noTextEdit="1"/>
          </p:cNvSpPr>
          <p:nvPr/>
        </p:nvSpPr>
        <p:spPr bwMode="auto">
          <a:xfrm>
            <a:off x="1389063" y="5888038"/>
            <a:ext cx="2200275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Monotype Corsiva"/>
              </a:rPr>
              <a:t>Осень.</a:t>
            </a:r>
          </a:p>
        </p:txBody>
      </p:sp>
      <p:sp>
        <p:nvSpPr>
          <p:cNvPr id="51206" name="WordArt 8"/>
          <p:cNvSpPr>
            <a:spLocks noChangeArrowheads="1" noChangeShapeType="1" noTextEdit="1"/>
          </p:cNvSpPr>
          <p:nvPr/>
        </p:nvSpPr>
        <p:spPr bwMode="auto">
          <a:xfrm>
            <a:off x="5730875" y="5873750"/>
            <a:ext cx="2200275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Monotype Corsiva"/>
              </a:rPr>
              <a:t>Лето.</a:t>
            </a:r>
          </a:p>
        </p:txBody>
      </p:sp>
      <p:sp>
        <p:nvSpPr>
          <p:cNvPr id="51207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286750" y="60579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Кто автор сказки « Три Толстяка » </a:t>
            </a:r>
          </a:p>
        </p:txBody>
      </p:sp>
      <p:pic>
        <p:nvPicPr>
          <p:cNvPr id="52227" name="Picture 4" descr="78C6E872"/>
          <p:cNvPicPr>
            <a:picLocks noChangeAspect="1" noChangeArrowheads="1"/>
          </p:cNvPicPr>
          <p:nvPr/>
        </p:nvPicPr>
        <p:blipFill>
          <a:blip r:embed="rId2">
            <a:lum bright="12000" contrast="12000"/>
          </a:blip>
          <a:srcRect/>
          <a:stretch>
            <a:fillRect/>
          </a:stretch>
        </p:blipFill>
        <p:spPr bwMode="auto">
          <a:xfrm>
            <a:off x="2743200" y="1219200"/>
            <a:ext cx="366077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8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57200"/>
            <a:ext cx="9067800" cy="1371600"/>
          </a:xfrm>
        </p:spPr>
        <p:txBody>
          <a:bodyPr/>
          <a:lstStyle/>
          <a:p>
            <a:pPr marL="0" indent="15875" algn="ctr">
              <a:buFont typeface="Wingdings" pitchFamily="2" charset="2"/>
              <a:buNone/>
            </a:pPr>
            <a:r>
              <a:rPr lang="ru-RU" b="1"/>
              <a:t>Назовите сказку, герой которой рыбак, и которому очень не повезло с женой? </a:t>
            </a:r>
          </a:p>
        </p:txBody>
      </p:sp>
      <p:pic>
        <p:nvPicPr>
          <p:cNvPr id="24578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286000"/>
            <a:ext cx="33813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0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81000"/>
            <a:ext cx="9144000" cy="2514600"/>
          </a:xfrm>
        </p:spPr>
        <p:txBody>
          <a:bodyPr/>
          <a:lstStyle/>
          <a:p>
            <a:pPr marL="0" indent="15875" algn="ctr">
              <a:buFont typeface="Wingdings" pitchFamily="2" charset="2"/>
              <a:buNone/>
            </a:pPr>
            <a:r>
              <a:rPr lang="ru-RU" b="1"/>
              <a:t>Как называется сказочная повесть, </a:t>
            </a:r>
            <a:br>
              <a:rPr lang="ru-RU" b="1"/>
            </a:br>
            <a:r>
              <a:rPr lang="ru-RU" b="1"/>
              <a:t>в которой есть принц Лимон, профессор Груша, барон Апельсин и другие фрукты и овощи? </a:t>
            </a:r>
          </a:p>
        </p:txBody>
      </p:sp>
      <p:pic>
        <p:nvPicPr>
          <p:cNvPr id="25602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438400"/>
            <a:ext cx="38862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Object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4953000"/>
            <a:ext cx="16764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Object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4191000"/>
            <a:ext cx="14668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6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Блиц – турнир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325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229600" cy="19050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/>
              <a:t>Как называлось транспортное средство сказочной героини, представительницы пожилого возраста? </a:t>
            </a:r>
          </a:p>
        </p:txBody>
      </p:sp>
      <p:pic>
        <p:nvPicPr>
          <p:cNvPr id="26626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3200400"/>
            <a:ext cx="2667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Object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905000"/>
            <a:ext cx="19812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Object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876800"/>
            <a:ext cx="23431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Object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5029200"/>
            <a:ext cx="29718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Object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0" y="2286000"/>
            <a:ext cx="23463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3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14400" y="8382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ПРИРОДА</a:t>
            </a:r>
          </a:p>
        </p:txBody>
      </p:sp>
      <p:grpSp>
        <p:nvGrpSpPr>
          <p:cNvPr id="34819" name="Группа 19"/>
          <p:cNvGrpSpPr>
            <a:grpSpLocks/>
          </p:cNvGrpSpPr>
          <p:nvPr/>
        </p:nvGrpSpPr>
        <p:grpSpPr bwMode="auto">
          <a:xfrm>
            <a:off x="990600" y="1905000"/>
            <a:ext cx="1447800" cy="1371600"/>
            <a:chOff x="990600" y="1905000"/>
            <a:chExt cx="1447800" cy="1371600"/>
          </a:xfrm>
        </p:grpSpPr>
        <p:sp>
          <p:nvSpPr>
            <p:cNvPr id="57349" name="AutoShape 5">
              <a:hlinkClick r:id="rId2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840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53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34820" name="Группа 20"/>
          <p:cNvGrpSpPr>
            <a:grpSpLocks/>
          </p:cNvGrpSpPr>
          <p:nvPr/>
        </p:nvGrpSpPr>
        <p:grpSpPr bwMode="auto">
          <a:xfrm>
            <a:off x="2895600" y="1905000"/>
            <a:ext cx="1447800" cy="1371600"/>
            <a:chOff x="2895600" y="1905000"/>
            <a:chExt cx="1447800" cy="1371600"/>
          </a:xfrm>
        </p:grpSpPr>
        <p:sp>
          <p:nvSpPr>
            <p:cNvPr id="57352" name="AutoShape 8">
              <a:hlinkClick r:id="rId4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2895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838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440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34821" name="Группа 22"/>
          <p:cNvGrpSpPr>
            <a:grpSpLocks/>
          </p:cNvGrpSpPr>
          <p:nvPr/>
        </p:nvGrpSpPr>
        <p:grpSpPr bwMode="auto">
          <a:xfrm>
            <a:off x="4800600" y="1905000"/>
            <a:ext cx="1447800" cy="1371600"/>
            <a:chOff x="4800600" y="1905000"/>
            <a:chExt cx="1447800" cy="1371600"/>
          </a:xfrm>
        </p:grpSpPr>
        <p:sp>
          <p:nvSpPr>
            <p:cNvPr id="57355" name="AutoShape 11">
              <a:hlinkClick r:id="rId5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0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836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34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34822" name="Группа 24"/>
          <p:cNvGrpSpPr>
            <a:grpSpLocks/>
          </p:cNvGrpSpPr>
          <p:nvPr/>
        </p:nvGrpSpPr>
        <p:grpSpPr bwMode="auto">
          <a:xfrm>
            <a:off x="990600" y="3886200"/>
            <a:ext cx="1447800" cy="1371600"/>
            <a:chOff x="990600" y="3886200"/>
            <a:chExt cx="1447800" cy="1371600"/>
          </a:xfrm>
        </p:grpSpPr>
        <p:sp>
          <p:nvSpPr>
            <p:cNvPr id="57358" name="AutoShape 14">
              <a:hlinkClick r:id="rId6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834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15351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34823" name="Группа 25"/>
          <p:cNvGrpSpPr>
            <a:grpSpLocks/>
          </p:cNvGrpSpPr>
          <p:nvPr/>
        </p:nvGrpSpPr>
        <p:grpSpPr bwMode="auto">
          <a:xfrm>
            <a:off x="3048000" y="3886200"/>
            <a:ext cx="1447800" cy="1371600"/>
            <a:chOff x="3048000" y="3886200"/>
            <a:chExt cx="1447800" cy="1371600"/>
          </a:xfrm>
        </p:grpSpPr>
        <p:sp>
          <p:nvSpPr>
            <p:cNvPr id="57361" name="AutoShape 17">
              <a:hlinkClick r:id="rId7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30480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832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35925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grpSp>
        <p:nvGrpSpPr>
          <p:cNvPr id="34824" name="Группа 23"/>
          <p:cNvGrpSpPr>
            <a:grpSpLocks/>
          </p:cNvGrpSpPr>
          <p:nvPr/>
        </p:nvGrpSpPr>
        <p:grpSpPr bwMode="auto">
          <a:xfrm>
            <a:off x="6629400" y="1905000"/>
            <a:ext cx="1447800" cy="1371600"/>
            <a:chOff x="6629400" y="1905000"/>
            <a:chExt cx="1447800" cy="1371600"/>
          </a:xfrm>
        </p:grpSpPr>
        <p:sp>
          <p:nvSpPr>
            <p:cNvPr id="57364" name="AutoShape 20">
              <a:hlinkClick r:id="rId8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66294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830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71739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34825" name="Группа 26"/>
          <p:cNvGrpSpPr>
            <a:grpSpLocks/>
          </p:cNvGrpSpPr>
          <p:nvPr/>
        </p:nvGrpSpPr>
        <p:grpSpPr bwMode="auto">
          <a:xfrm>
            <a:off x="4876800" y="3886200"/>
            <a:ext cx="1447800" cy="1371600"/>
            <a:chOff x="4876800" y="3886200"/>
            <a:chExt cx="1447800" cy="1371600"/>
          </a:xfrm>
        </p:grpSpPr>
        <p:sp>
          <p:nvSpPr>
            <p:cNvPr id="57367" name="AutoShape 23">
              <a:hlinkClick r:id="rId9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768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4828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54213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7</a:t>
              </a:r>
            </a:p>
          </p:txBody>
        </p:sp>
      </p:grpSp>
      <p:sp>
        <p:nvSpPr>
          <p:cNvPr id="34826" name="AutoShape 2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04800"/>
            <a:ext cx="8229600" cy="1752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Какое хлебобулочное изделие умело самостоятельно передвигаться </a:t>
            </a:r>
            <a:br>
              <a:rPr lang="ru-RU" b="1"/>
            </a:br>
            <a:r>
              <a:rPr lang="ru-RU" b="1"/>
              <a:t>и говорить? </a:t>
            </a:r>
          </a:p>
        </p:txBody>
      </p:sp>
      <p:pic>
        <p:nvPicPr>
          <p:cNvPr id="27650" name="Object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438400"/>
            <a:ext cx="5989638" cy="266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2" name="Freeform 10"/>
          <p:cNvSpPr>
            <a:spLocks/>
          </p:cNvSpPr>
          <p:nvPr/>
        </p:nvSpPr>
        <p:spPr bwMode="auto">
          <a:xfrm>
            <a:off x="2041525" y="4408488"/>
            <a:ext cx="620713" cy="1470025"/>
          </a:xfrm>
          <a:custGeom>
            <a:avLst/>
            <a:gdLst>
              <a:gd name="T0" fmla="*/ 985382770 w 391"/>
              <a:gd name="T1" fmla="*/ 0 h 926"/>
              <a:gd name="T2" fmla="*/ 725805556 w 391"/>
              <a:gd name="T3" fmla="*/ 569555361 h 926"/>
              <a:gd name="T4" fmla="*/ 622479893 w 391"/>
              <a:gd name="T5" fmla="*/ 778729068 h 926"/>
              <a:gd name="T6" fmla="*/ 569555792 w 391"/>
              <a:gd name="T7" fmla="*/ 856853296 h 926"/>
              <a:gd name="T8" fmla="*/ 466230128 w 391"/>
              <a:gd name="T9" fmla="*/ 1088707610 h 926"/>
              <a:gd name="T10" fmla="*/ 413305928 w 391"/>
              <a:gd name="T11" fmla="*/ 1295360368 h 926"/>
              <a:gd name="T12" fmla="*/ 309980265 w 391"/>
              <a:gd name="T13" fmla="*/ 1373485985 h 926"/>
              <a:gd name="T14" fmla="*/ 259577115 w 391"/>
              <a:gd name="T15" fmla="*/ 1554937187 h 926"/>
              <a:gd name="T16" fmla="*/ 153730450 w 391"/>
              <a:gd name="T17" fmla="*/ 1814512815 h 926"/>
              <a:gd name="T18" fmla="*/ 153730450 w 391"/>
              <a:gd name="T19" fmla="*/ 1814512815 h 926"/>
              <a:gd name="T20" fmla="*/ 0 w 391"/>
              <a:gd name="T21" fmla="*/ 2099291190 h 926"/>
              <a:gd name="T22" fmla="*/ 25201581 w 391"/>
              <a:gd name="T23" fmla="*/ 2147483647 h 926"/>
              <a:gd name="T24" fmla="*/ 181451389 w 391"/>
              <a:gd name="T25" fmla="*/ 2147483647 h 926"/>
              <a:gd name="T26" fmla="*/ 516633278 w 391"/>
              <a:gd name="T27" fmla="*/ 2147483647 h 926"/>
              <a:gd name="T28" fmla="*/ 672883043 w 391"/>
              <a:gd name="T29" fmla="*/ 2147483647 h 92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91"/>
              <a:gd name="T46" fmla="*/ 0 h 926"/>
              <a:gd name="T47" fmla="*/ 391 w 391"/>
              <a:gd name="T48" fmla="*/ 926 h 92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91" h="926">
                <a:moveTo>
                  <a:pt x="391" y="0"/>
                </a:moveTo>
                <a:cubicBezTo>
                  <a:pt x="331" y="74"/>
                  <a:pt x="322" y="139"/>
                  <a:pt x="288" y="226"/>
                </a:cubicBezTo>
                <a:cubicBezTo>
                  <a:pt x="277" y="255"/>
                  <a:pt x="264" y="283"/>
                  <a:pt x="247" y="309"/>
                </a:cubicBezTo>
                <a:cubicBezTo>
                  <a:pt x="240" y="319"/>
                  <a:pt x="231" y="329"/>
                  <a:pt x="226" y="340"/>
                </a:cubicBezTo>
                <a:cubicBezTo>
                  <a:pt x="173" y="456"/>
                  <a:pt x="233" y="358"/>
                  <a:pt x="185" y="432"/>
                </a:cubicBezTo>
                <a:cubicBezTo>
                  <a:pt x="178" y="459"/>
                  <a:pt x="178" y="489"/>
                  <a:pt x="164" y="514"/>
                </a:cubicBezTo>
                <a:cubicBezTo>
                  <a:pt x="156" y="529"/>
                  <a:pt x="132" y="530"/>
                  <a:pt x="123" y="545"/>
                </a:cubicBezTo>
                <a:cubicBezTo>
                  <a:pt x="110" y="566"/>
                  <a:pt x="111" y="594"/>
                  <a:pt x="103" y="617"/>
                </a:cubicBezTo>
                <a:cubicBezTo>
                  <a:pt x="91" y="652"/>
                  <a:pt x="75" y="686"/>
                  <a:pt x="61" y="720"/>
                </a:cubicBezTo>
                <a:cubicBezTo>
                  <a:pt x="38" y="756"/>
                  <a:pt x="0" y="833"/>
                  <a:pt x="0" y="833"/>
                </a:cubicBezTo>
                <a:cubicBezTo>
                  <a:pt x="3" y="843"/>
                  <a:pt x="1" y="859"/>
                  <a:pt x="10" y="864"/>
                </a:cubicBezTo>
                <a:cubicBezTo>
                  <a:pt x="28" y="874"/>
                  <a:pt x="52" y="869"/>
                  <a:pt x="72" y="874"/>
                </a:cubicBezTo>
                <a:cubicBezTo>
                  <a:pt x="117" y="884"/>
                  <a:pt x="158" y="897"/>
                  <a:pt x="205" y="905"/>
                </a:cubicBezTo>
                <a:cubicBezTo>
                  <a:pt x="226" y="912"/>
                  <a:pt x="267" y="926"/>
                  <a:pt x="267" y="926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27653" name="Freeform 11"/>
          <p:cNvSpPr>
            <a:spLocks/>
          </p:cNvSpPr>
          <p:nvPr/>
        </p:nvSpPr>
        <p:spPr bwMode="auto">
          <a:xfrm>
            <a:off x="3787775" y="4719638"/>
            <a:ext cx="849313" cy="1273175"/>
          </a:xfrm>
          <a:custGeom>
            <a:avLst/>
            <a:gdLst>
              <a:gd name="T0" fmla="*/ 0 w 535"/>
              <a:gd name="T1" fmla="*/ 0 h 802"/>
              <a:gd name="T2" fmla="*/ 181451324 w 535"/>
              <a:gd name="T3" fmla="*/ 388104044 h 802"/>
              <a:gd name="T4" fmla="*/ 337701081 w 535"/>
              <a:gd name="T5" fmla="*/ 801409642 h 802"/>
              <a:gd name="T6" fmla="*/ 362902647 w 535"/>
              <a:gd name="T7" fmla="*/ 982861035 h 802"/>
              <a:gd name="T8" fmla="*/ 466229960 w 535"/>
              <a:gd name="T9" fmla="*/ 1192033147 h 802"/>
              <a:gd name="T10" fmla="*/ 544354020 w 535"/>
              <a:gd name="T11" fmla="*/ 1633061150 h 802"/>
              <a:gd name="T12" fmla="*/ 675402163 w 535"/>
              <a:gd name="T13" fmla="*/ 1786791825 h 802"/>
              <a:gd name="T14" fmla="*/ 803930942 w 535"/>
              <a:gd name="T15" fmla="*/ 2021165491 h 802"/>
              <a:gd name="T16" fmla="*/ 1348284963 w 535"/>
              <a:gd name="T17" fmla="*/ 1814512741 h 80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35"/>
              <a:gd name="T28" fmla="*/ 0 h 802"/>
              <a:gd name="T29" fmla="*/ 535 w 535"/>
              <a:gd name="T30" fmla="*/ 802 h 80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35" h="802">
                <a:moveTo>
                  <a:pt x="0" y="0"/>
                </a:moveTo>
                <a:cubicBezTo>
                  <a:pt x="30" y="73"/>
                  <a:pt x="21" y="89"/>
                  <a:pt x="72" y="154"/>
                </a:cubicBezTo>
                <a:cubicBezTo>
                  <a:pt x="82" y="221"/>
                  <a:pt x="85" y="270"/>
                  <a:pt x="134" y="318"/>
                </a:cubicBezTo>
                <a:cubicBezTo>
                  <a:pt x="137" y="342"/>
                  <a:pt x="136" y="367"/>
                  <a:pt x="144" y="390"/>
                </a:cubicBezTo>
                <a:cubicBezTo>
                  <a:pt x="154" y="419"/>
                  <a:pt x="185" y="473"/>
                  <a:pt x="185" y="473"/>
                </a:cubicBezTo>
                <a:cubicBezTo>
                  <a:pt x="197" y="529"/>
                  <a:pt x="200" y="595"/>
                  <a:pt x="216" y="648"/>
                </a:cubicBezTo>
                <a:cubicBezTo>
                  <a:pt x="221" y="666"/>
                  <a:pt x="257" y="698"/>
                  <a:pt x="268" y="709"/>
                </a:cubicBezTo>
                <a:cubicBezTo>
                  <a:pt x="280" y="747"/>
                  <a:pt x="307" y="764"/>
                  <a:pt x="319" y="802"/>
                </a:cubicBezTo>
                <a:cubicBezTo>
                  <a:pt x="392" y="753"/>
                  <a:pt x="444" y="720"/>
                  <a:pt x="535" y="720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27654" name="Oval 12"/>
          <p:cNvSpPr>
            <a:spLocks noChangeArrowheads="1"/>
          </p:cNvSpPr>
          <p:nvPr/>
        </p:nvSpPr>
        <p:spPr bwMode="auto">
          <a:xfrm>
            <a:off x="4114800" y="33528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27655" name="Oval 13"/>
          <p:cNvSpPr>
            <a:spLocks noChangeArrowheads="1"/>
          </p:cNvSpPr>
          <p:nvPr/>
        </p:nvSpPr>
        <p:spPr bwMode="auto">
          <a:xfrm>
            <a:off x="5105400" y="30480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27656" name="Freeform 14"/>
          <p:cNvSpPr>
            <a:spLocks/>
          </p:cNvSpPr>
          <p:nvPr/>
        </p:nvSpPr>
        <p:spPr bwMode="auto">
          <a:xfrm>
            <a:off x="4473575" y="3616325"/>
            <a:ext cx="977900" cy="384175"/>
          </a:xfrm>
          <a:custGeom>
            <a:avLst/>
            <a:gdLst>
              <a:gd name="T0" fmla="*/ 1504533876 w 616"/>
              <a:gd name="T1" fmla="*/ 40322502 h 242"/>
              <a:gd name="T2" fmla="*/ 1348284250 w 616"/>
              <a:gd name="T3" fmla="*/ 168851270 h 242"/>
              <a:gd name="T4" fmla="*/ 1297881145 w 616"/>
              <a:gd name="T5" fmla="*/ 246975349 h 242"/>
              <a:gd name="T6" fmla="*/ 1088707465 w 616"/>
              <a:gd name="T7" fmla="*/ 350302523 h 242"/>
              <a:gd name="T8" fmla="*/ 829130482 w 616"/>
              <a:gd name="T9" fmla="*/ 531753827 h 242"/>
              <a:gd name="T10" fmla="*/ 572074647 w 616"/>
              <a:gd name="T11" fmla="*/ 609877857 h 242"/>
              <a:gd name="T12" fmla="*/ 103325596 w 616"/>
              <a:gd name="T13" fmla="*/ 556955383 h 242"/>
              <a:gd name="T14" fmla="*/ 0 w 616"/>
              <a:gd name="T15" fmla="*/ 506552271 h 2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16"/>
              <a:gd name="T25" fmla="*/ 0 h 242"/>
              <a:gd name="T26" fmla="*/ 616 w 616"/>
              <a:gd name="T27" fmla="*/ 242 h 24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16" h="242">
                <a:moveTo>
                  <a:pt x="597" y="16"/>
                </a:moveTo>
                <a:cubicBezTo>
                  <a:pt x="544" y="94"/>
                  <a:pt x="616" y="0"/>
                  <a:pt x="535" y="67"/>
                </a:cubicBezTo>
                <a:cubicBezTo>
                  <a:pt x="526" y="75"/>
                  <a:pt x="524" y="89"/>
                  <a:pt x="515" y="98"/>
                </a:cubicBezTo>
                <a:cubicBezTo>
                  <a:pt x="480" y="133"/>
                  <a:pt x="475" y="129"/>
                  <a:pt x="432" y="139"/>
                </a:cubicBezTo>
                <a:cubicBezTo>
                  <a:pt x="379" y="218"/>
                  <a:pt x="415" y="197"/>
                  <a:pt x="329" y="211"/>
                </a:cubicBezTo>
                <a:cubicBezTo>
                  <a:pt x="255" y="237"/>
                  <a:pt x="289" y="227"/>
                  <a:pt x="227" y="242"/>
                </a:cubicBezTo>
                <a:cubicBezTo>
                  <a:pt x="165" y="235"/>
                  <a:pt x="102" y="232"/>
                  <a:pt x="41" y="221"/>
                </a:cubicBezTo>
                <a:cubicBezTo>
                  <a:pt x="26" y="218"/>
                  <a:pt x="0" y="201"/>
                  <a:pt x="0" y="20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27657" name="Freeform 15"/>
          <p:cNvSpPr>
            <a:spLocks/>
          </p:cNvSpPr>
          <p:nvPr/>
        </p:nvSpPr>
        <p:spPr bwMode="auto">
          <a:xfrm>
            <a:off x="4735513" y="3281363"/>
            <a:ext cx="327025" cy="446087"/>
          </a:xfrm>
          <a:custGeom>
            <a:avLst/>
            <a:gdLst>
              <a:gd name="T0" fmla="*/ 0 w 206"/>
              <a:gd name="T1" fmla="*/ 0 h 281"/>
              <a:gd name="T2" fmla="*/ 206652801 w 206"/>
              <a:gd name="T3" fmla="*/ 234373472 h 281"/>
              <a:gd name="T4" fmla="*/ 362902492 w 206"/>
              <a:gd name="T5" fmla="*/ 337700512 h 281"/>
              <a:gd name="T6" fmla="*/ 441028205 w 206"/>
              <a:gd name="T7" fmla="*/ 415824440 h 281"/>
              <a:gd name="T8" fmla="*/ 519152232 w 206"/>
              <a:gd name="T9" fmla="*/ 441026063 h 281"/>
              <a:gd name="T10" fmla="*/ 78124052 w 206"/>
              <a:gd name="T11" fmla="*/ 622477030 h 28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6"/>
              <a:gd name="T19" fmla="*/ 0 h 281"/>
              <a:gd name="T20" fmla="*/ 206 w 206"/>
              <a:gd name="T21" fmla="*/ 281 h 28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6" h="281">
                <a:moveTo>
                  <a:pt x="0" y="0"/>
                </a:moveTo>
                <a:cubicBezTo>
                  <a:pt x="60" y="21"/>
                  <a:pt x="61" y="28"/>
                  <a:pt x="82" y="93"/>
                </a:cubicBezTo>
                <a:cubicBezTo>
                  <a:pt x="90" y="117"/>
                  <a:pt x="126" y="116"/>
                  <a:pt x="144" y="134"/>
                </a:cubicBezTo>
                <a:cubicBezTo>
                  <a:pt x="154" y="144"/>
                  <a:pt x="163" y="157"/>
                  <a:pt x="175" y="165"/>
                </a:cubicBezTo>
                <a:cubicBezTo>
                  <a:pt x="184" y="171"/>
                  <a:pt x="196" y="172"/>
                  <a:pt x="206" y="175"/>
                </a:cubicBezTo>
                <a:cubicBezTo>
                  <a:pt x="170" y="281"/>
                  <a:pt x="159" y="247"/>
                  <a:pt x="31" y="24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27658" name="AutoShape 1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Перечислите жанры фольклора? </a:t>
            </a:r>
          </a:p>
        </p:txBody>
      </p:sp>
      <p:pic>
        <p:nvPicPr>
          <p:cNvPr id="28674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3090863"/>
            <a:ext cx="3579813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Object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505200"/>
            <a:ext cx="1139825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7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381000"/>
            <a:ext cx="8229600" cy="1447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С помощью каких способов можно увидеть мир по новому? </a:t>
            </a:r>
          </a:p>
        </p:txBody>
      </p:sp>
      <p:grpSp>
        <p:nvGrpSpPr>
          <p:cNvPr id="54275" name="Group 36"/>
          <p:cNvGrpSpPr>
            <a:grpSpLocks/>
          </p:cNvGrpSpPr>
          <p:nvPr/>
        </p:nvGrpSpPr>
        <p:grpSpPr bwMode="auto">
          <a:xfrm>
            <a:off x="2895600" y="1828800"/>
            <a:ext cx="3392488" cy="4267200"/>
            <a:chOff x="2087" y="1737"/>
            <a:chExt cx="973" cy="1309"/>
          </a:xfrm>
        </p:grpSpPr>
        <p:sp>
          <p:nvSpPr>
            <p:cNvPr id="54277" name="Freeform 15"/>
            <p:cNvSpPr>
              <a:spLocks/>
            </p:cNvSpPr>
            <p:nvPr/>
          </p:nvSpPr>
          <p:spPr bwMode="auto">
            <a:xfrm>
              <a:off x="2087" y="1898"/>
              <a:ext cx="891" cy="892"/>
            </a:xfrm>
            <a:custGeom>
              <a:avLst/>
              <a:gdLst>
                <a:gd name="T0" fmla="*/ 878 w 891"/>
                <a:gd name="T1" fmla="*/ 550 h 892"/>
                <a:gd name="T2" fmla="*/ 850 w 891"/>
                <a:gd name="T3" fmla="*/ 635 h 892"/>
                <a:gd name="T4" fmla="*/ 806 w 891"/>
                <a:gd name="T5" fmla="*/ 710 h 892"/>
                <a:gd name="T6" fmla="*/ 748 w 891"/>
                <a:gd name="T7" fmla="*/ 773 h 892"/>
                <a:gd name="T8" fmla="*/ 680 w 891"/>
                <a:gd name="T9" fmla="*/ 825 h 892"/>
                <a:gd name="T10" fmla="*/ 603 w 891"/>
                <a:gd name="T11" fmla="*/ 864 h 892"/>
                <a:gd name="T12" fmla="*/ 518 w 891"/>
                <a:gd name="T13" fmla="*/ 886 h 892"/>
                <a:gd name="T14" fmla="*/ 431 w 891"/>
                <a:gd name="T15" fmla="*/ 892 h 892"/>
                <a:gd name="T16" fmla="*/ 340 w 891"/>
                <a:gd name="T17" fmla="*/ 879 h 892"/>
                <a:gd name="T18" fmla="*/ 256 w 891"/>
                <a:gd name="T19" fmla="*/ 851 h 892"/>
                <a:gd name="T20" fmla="*/ 182 w 891"/>
                <a:gd name="T21" fmla="*/ 806 h 892"/>
                <a:gd name="T22" fmla="*/ 117 w 891"/>
                <a:gd name="T23" fmla="*/ 749 h 892"/>
                <a:gd name="T24" fmla="*/ 67 w 891"/>
                <a:gd name="T25" fmla="*/ 680 h 892"/>
                <a:gd name="T26" fmla="*/ 28 w 891"/>
                <a:gd name="T27" fmla="*/ 602 h 892"/>
                <a:gd name="T28" fmla="*/ 6 w 891"/>
                <a:gd name="T29" fmla="*/ 518 h 892"/>
                <a:gd name="T30" fmla="*/ 0 w 891"/>
                <a:gd name="T31" fmla="*/ 429 h 892"/>
                <a:gd name="T32" fmla="*/ 13 w 891"/>
                <a:gd name="T33" fmla="*/ 338 h 892"/>
                <a:gd name="T34" fmla="*/ 41 w 891"/>
                <a:gd name="T35" fmla="*/ 255 h 892"/>
                <a:gd name="T36" fmla="*/ 85 w 891"/>
                <a:gd name="T37" fmla="*/ 181 h 892"/>
                <a:gd name="T38" fmla="*/ 143 w 891"/>
                <a:gd name="T39" fmla="*/ 117 h 892"/>
                <a:gd name="T40" fmla="*/ 212 w 891"/>
                <a:gd name="T41" fmla="*/ 67 h 892"/>
                <a:gd name="T42" fmla="*/ 288 w 891"/>
                <a:gd name="T43" fmla="*/ 28 h 892"/>
                <a:gd name="T44" fmla="*/ 371 w 891"/>
                <a:gd name="T45" fmla="*/ 6 h 892"/>
                <a:gd name="T46" fmla="*/ 460 w 891"/>
                <a:gd name="T47" fmla="*/ 0 h 892"/>
                <a:gd name="T48" fmla="*/ 550 w 891"/>
                <a:gd name="T49" fmla="*/ 13 h 892"/>
                <a:gd name="T50" fmla="*/ 635 w 891"/>
                <a:gd name="T51" fmla="*/ 41 h 892"/>
                <a:gd name="T52" fmla="*/ 709 w 891"/>
                <a:gd name="T53" fmla="*/ 86 h 892"/>
                <a:gd name="T54" fmla="*/ 772 w 891"/>
                <a:gd name="T55" fmla="*/ 143 h 892"/>
                <a:gd name="T56" fmla="*/ 824 w 891"/>
                <a:gd name="T57" fmla="*/ 212 h 892"/>
                <a:gd name="T58" fmla="*/ 863 w 891"/>
                <a:gd name="T59" fmla="*/ 288 h 892"/>
                <a:gd name="T60" fmla="*/ 886 w 891"/>
                <a:gd name="T61" fmla="*/ 372 h 892"/>
                <a:gd name="T62" fmla="*/ 891 w 891"/>
                <a:gd name="T63" fmla="*/ 461 h 8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91"/>
                <a:gd name="T97" fmla="*/ 0 h 892"/>
                <a:gd name="T98" fmla="*/ 891 w 891"/>
                <a:gd name="T99" fmla="*/ 892 h 8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91" h="892">
                  <a:moveTo>
                    <a:pt x="888" y="505"/>
                  </a:moveTo>
                  <a:lnTo>
                    <a:pt x="878" y="550"/>
                  </a:lnTo>
                  <a:lnTo>
                    <a:pt x="867" y="593"/>
                  </a:lnTo>
                  <a:lnTo>
                    <a:pt x="850" y="635"/>
                  </a:lnTo>
                  <a:lnTo>
                    <a:pt x="830" y="673"/>
                  </a:lnTo>
                  <a:lnTo>
                    <a:pt x="806" y="710"/>
                  </a:lnTo>
                  <a:lnTo>
                    <a:pt x="778" y="743"/>
                  </a:lnTo>
                  <a:lnTo>
                    <a:pt x="748" y="773"/>
                  </a:lnTo>
                  <a:lnTo>
                    <a:pt x="715" y="801"/>
                  </a:lnTo>
                  <a:lnTo>
                    <a:pt x="680" y="825"/>
                  </a:lnTo>
                  <a:lnTo>
                    <a:pt x="642" y="847"/>
                  </a:lnTo>
                  <a:lnTo>
                    <a:pt x="603" y="864"/>
                  </a:lnTo>
                  <a:lnTo>
                    <a:pt x="563" y="877"/>
                  </a:lnTo>
                  <a:lnTo>
                    <a:pt x="518" y="886"/>
                  </a:lnTo>
                  <a:lnTo>
                    <a:pt x="475" y="892"/>
                  </a:lnTo>
                  <a:lnTo>
                    <a:pt x="431" y="892"/>
                  </a:lnTo>
                  <a:lnTo>
                    <a:pt x="384" y="888"/>
                  </a:lnTo>
                  <a:lnTo>
                    <a:pt x="340" y="879"/>
                  </a:lnTo>
                  <a:lnTo>
                    <a:pt x="297" y="868"/>
                  </a:lnTo>
                  <a:lnTo>
                    <a:pt x="256" y="851"/>
                  </a:lnTo>
                  <a:lnTo>
                    <a:pt x="217" y="829"/>
                  </a:lnTo>
                  <a:lnTo>
                    <a:pt x="182" y="806"/>
                  </a:lnTo>
                  <a:lnTo>
                    <a:pt x="149" y="778"/>
                  </a:lnTo>
                  <a:lnTo>
                    <a:pt x="117" y="749"/>
                  </a:lnTo>
                  <a:lnTo>
                    <a:pt x="91" y="715"/>
                  </a:lnTo>
                  <a:lnTo>
                    <a:pt x="67" y="680"/>
                  </a:lnTo>
                  <a:lnTo>
                    <a:pt x="45" y="641"/>
                  </a:lnTo>
                  <a:lnTo>
                    <a:pt x="28" y="602"/>
                  </a:lnTo>
                  <a:lnTo>
                    <a:pt x="15" y="561"/>
                  </a:lnTo>
                  <a:lnTo>
                    <a:pt x="6" y="518"/>
                  </a:lnTo>
                  <a:lnTo>
                    <a:pt x="0" y="474"/>
                  </a:lnTo>
                  <a:lnTo>
                    <a:pt x="0" y="429"/>
                  </a:lnTo>
                  <a:lnTo>
                    <a:pt x="4" y="383"/>
                  </a:lnTo>
                  <a:lnTo>
                    <a:pt x="13" y="338"/>
                  </a:lnTo>
                  <a:lnTo>
                    <a:pt x="24" y="296"/>
                  </a:lnTo>
                  <a:lnTo>
                    <a:pt x="41" y="255"/>
                  </a:lnTo>
                  <a:lnTo>
                    <a:pt x="63" y="218"/>
                  </a:lnTo>
                  <a:lnTo>
                    <a:pt x="85" y="181"/>
                  </a:lnTo>
                  <a:lnTo>
                    <a:pt x="113" y="149"/>
                  </a:lnTo>
                  <a:lnTo>
                    <a:pt x="143" y="117"/>
                  </a:lnTo>
                  <a:lnTo>
                    <a:pt x="176" y="90"/>
                  </a:lnTo>
                  <a:lnTo>
                    <a:pt x="212" y="67"/>
                  </a:lnTo>
                  <a:lnTo>
                    <a:pt x="249" y="45"/>
                  </a:lnTo>
                  <a:lnTo>
                    <a:pt x="288" y="28"/>
                  </a:lnTo>
                  <a:lnTo>
                    <a:pt x="331" y="15"/>
                  </a:lnTo>
                  <a:lnTo>
                    <a:pt x="371" y="6"/>
                  </a:lnTo>
                  <a:lnTo>
                    <a:pt x="416" y="0"/>
                  </a:lnTo>
                  <a:lnTo>
                    <a:pt x="460" y="0"/>
                  </a:lnTo>
                  <a:lnTo>
                    <a:pt x="505" y="4"/>
                  </a:lnTo>
                  <a:lnTo>
                    <a:pt x="550" y="13"/>
                  </a:lnTo>
                  <a:lnTo>
                    <a:pt x="592" y="25"/>
                  </a:lnTo>
                  <a:lnTo>
                    <a:pt x="635" y="41"/>
                  </a:lnTo>
                  <a:lnTo>
                    <a:pt x="672" y="62"/>
                  </a:lnTo>
                  <a:lnTo>
                    <a:pt x="709" y="86"/>
                  </a:lnTo>
                  <a:lnTo>
                    <a:pt x="743" y="114"/>
                  </a:lnTo>
                  <a:lnTo>
                    <a:pt x="772" y="143"/>
                  </a:lnTo>
                  <a:lnTo>
                    <a:pt x="800" y="177"/>
                  </a:lnTo>
                  <a:lnTo>
                    <a:pt x="824" y="212"/>
                  </a:lnTo>
                  <a:lnTo>
                    <a:pt x="847" y="249"/>
                  </a:lnTo>
                  <a:lnTo>
                    <a:pt x="863" y="288"/>
                  </a:lnTo>
                  <a:lnTo>
                    <a:pt x="876" y="329"/>
                  </a:lnTo>
                  <a:lnTo>
                    <a:pt x="886" y="372"/>
                  </a:lnTo>
                  <a:lnTo>
                    <a:pt x="891" y="416"/>
                  </a:lnTo>
                  <a:lnTo>
                    <a:pt x="891" y="461"/>
                  </a:lnTo>
                  <a:lnTo>
                    <a:pt x="888" y="5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78" name="Freeform 16"/>
            <p:cNvSpPr>
              <a:spLocks/>
            </p:cNvSpPr>
            <p:nvPr/>
          </p:nvSpPr>
          <p:spPr bwMode="auto">
            <a:xfrm>
              <a:off x="2224" y="2004"/>
              <a:ext cx="700" cy="732"/>
            </a:xfrm>
            <a:custGeom>
              <a:avLst/>
              <a:gdLst>
                <a:gd name="T0" fmla="*/ 700 w 700"/>
                <a:gd name="T1" fmla="*/ 333 h 732"/>
                <a:gd name="T2" fmla="*/ 682 w 700"/>
                <a:gd name="T3" fmla="*/ 218 h 732"/>
                <a:gd name="T4" fmla="*/ 630 w 700"/>
                <a:gd name="T5" fmla="*/ 115 h 732"/>
                <a:gd name="T6" fmla="*/ 554 w 700"/>
                <a:gd name="T7" fmla="*/ 34 h 732"/>
                <a:gd name="T8" fmla="*/ 528 w 700"/>
                <a:gd name="T9" fmla="*/ 32 h 732"/>
                <a:gd name="T10" fmla="*/ 563 w 700"/>
                <a:gd name="T11" fmla="*/ 101 h 732"/>
                <a:gd name="T12" fmla="*/ 583 w 700"/>
                <a:gd name="T13" fmla="*/ 175 h 732"/>
                <a:gd name="T14" fmla="*/ 587 w 700"/>
                <a:gd name="T15" fmla="*/ 253 h 732"/>
                <a:gd name="T16" fmla="*/ 576 w 700"/>
                <a:gd name="T17" fmla="*/ 333 h 732"/>
                <a:gd name="T18" fmla="*/ 550 w 700"/>
                <a:gd name="T19" fmla="*/ 407 h 732"/>
                <a:gd name="T20" fmla="*/ 513 w 700"/>
                <a:gd name="T21" fmla="*/ 472 h 732"/>
                <a:gd name="T22" fmla="*/ 463 w 700"/>
                <a:gd name="T23" fmla="*/ 528 h 732"/>
                <a:gd name="T24" fmla="*/ 401 w 700"/>
                <a:gd name="T25" fmla="*/ 574 h 732"/>
                <a:gd name="T26" fmla="*/ 335 w 700"/>
                <a:gd name="T27" fmla="*/ 607 h 732"/>
                <a:gd name="T28" fmla="*/ 260 w 700"/>
                <a:gd name="T29" fmla="*/ 628 h 732"/>
                <a:gd name="T30" fmla="*/ 182 w 700"/>
                <a:gd name="T31" fmla="*/ 633 h 732"/>
                <a:gd name="T32" fmla="*/ 125 w 700"/>
                <a:gd name="T33" fmla="*/ 626 h 732"/>
                <a:gd name="T34" fmla="*/ 86 w 700"/>
                <a:gd name="T35" fmla="*/ 617 h 732"/>
                <a:gd name="T36" fmla="*/ 51 w 700"/>
                <a:gd name="T37" fmla="*/ 604 h 732"/>
                <a:gd name="T38" fmla="*/ 17 w 700"/>
                <a:gd name="T39" fmla="*/ 589 h 732"/>
                <a:gd name="T40" fmla="*/ 25 w 700"/>
                <a:gd name="T41" fmla="*/ 607 h 732"/>
                <a:gd name="T42" fmla="*/ 80 w 700"/>
                <a:gd name="T43" fmla="*/ 658 h 732"/>
                <a:gd name="T44" fmla="*/ 143 w 700"/>
                <a:gd name="T45" fmla="*/ 695 h 732"/>
                <a:gd name="T46" fmla="*/ 216 w 700"/>
                <a:gd name="T47" fmla="*/ 721 h 732"/>
                <a:gd name="T48" fmla="*/ 296 w 700"/>
                <a:gd name="T49" fmla="*/ 732 h 732"/>
                <a:gd name="T50" fmla="*/ 374 w 700"/>
                <a:gd name="T51" fmla="*/ 726 h 732"/>
                <a:gd name="T52" fmla="*/ 446 w 700"/>
                <a:gd name="T53" fmla="*/ 706 h 732"/>
                <a:gd name="T54" fmla="*/ 515 w 700"/>
                <a:gd name="T55" fmla="*/ 672 h 732"/>
                <a:gd name="T56" fmla="*/ 574 w 700"/>
                <a:gd name="T57" fmla="*/ 628 h 732"/>
                <a:gd name="T58" fmla="*/ 624 w 700"/>
                <a:gd name="T59" fmla="*/ 572 h 732"/>
                <a:gd name="T60" fmla="*/ 663 w 700"/>
                <a:gd name="T61" fmla="*/ 505 h 732"/>
                <a:gd name="T62" fmla="*/ 689 w 700"/>
                <a:gd name="T63" fmla="*/ 431 h 7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00"/>
                <a:gd name="T97" fmla="*/ 0 h 732"/>
                <a:gd name="T98" fmla="*/ 700 w 700"/>
                <a:gd name="T99" fmla="*/ 732 h 73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00" h="732">
                  <a:moveTo>
                    <a:pt x="697" y="392"/>
                  </a:moveTo>
                  <a:lnTo>
                    <a:pt x="700" y="333"/>
                  </a:lnTo>
                  <a:lnTo>
                    <a:pt x="695" y="273"/>
                  </a:lnTo>
                  <a:lnTo>
                    <a:pt x="682" y="218"/>
                  </a:lnTo>
                  <a:lnTo>
                    <a:pt x="660" y="166"/>
                  </a:lnTo>
                  <a:lnTo>
                    <a:pt x="630" y="115"/>
                  </a:lnTo>
                  <a:lnTo>
                    <a:pt x="595" y="71"/>
                  </a:lnTo>
                  <a:lnTo>
                    <a:pt x="554" y="34"/>
                  </a:lnTo>
                  <a:lnTo>
                    <a:pt x="505" y="0"/>
                  </a:lnTo>
                  <a:lnTo>
                    <a:pt x="528" y="32"/>
                  </a:lnTo>
                  <a:lnTo>
                    <a:pt x="546" y="65"/>
                  </a:lnTo>
                  <a:lnTo>
                    <a:pt x="563" y="101"/>
                  </a:lnTo>
                  <a:lnTo>
                    <a:pt x="574" y="138"/>
                  </a:lnTo>
                  <a:lnTo>
                    <a:pt x="583" y="175"/>
                  </a:lnTo>
                  <a:lnTo>
                    <a:pt x="587" y="214"/>
                  </a:lnTo>
                  <a:lnTo>
                    <a:pt x="587" y="253"/>
                  </a:lnTo>
                  <a:lnTo>
                    <a:pt x="583" y="294"/>
                  </a:lnTo>
                  <a:lnTo>
                    <a:pt x="576" y="333"/>
                  </a:lnTo>
                  <a:lnTo>
                    <a:pt x="565" y="370"/>
                  </a:lnTo>
                  <a:lnTo>
                    <a:pt x="550" y="407"/>
                  </a:lnTo>
                  <a:lnTo>
                    <a:pt x="533" y="440"/>
                  </a:lnTo>
                  <a:lnTo>
                    <a:pt x="513" y="472"/>
                  </a:lnTo>
                  <a:lnTo>
                    <a:pt x="489" y="502"/>
                  </a:lnTo>
                  <a:lnTo>
                    <a:pt x="463" y="528"/>
                  </a:lnTo>
                  <a:lnTo>
                    <a:pt x="433" y="552"/>
                  </a:lnTo>
                  <a:lnTo>
                    <a:pt x="401" y="574"/>
                  </a:lnTo>
                  <a:lnTo>
                    <a:pt x="370" y="593"/>
                  </a:lnTo>
                  <a:lnTo>
                    <a:pt x="335" y="607"/>
                  </a:lnTo>
                  <a:lnTo>
                    <a:pt x="298" y="619"/>
                  </a:lnTo>
                  <a:lnTo>
                    <a:pt x="260" y="628"/>
                  </a:lnTo>
                  <a:lnTo>
                    <a:pt x="223" y="632"/>
                  </a:lnTo>
                  <a:lnTo>
                    <a:pt x="182" y="633"/>
                  </a:lnTo>
                  <a:lnTo>
                    <a:pt x="143" y="630"/>
                  </a:lnTo>
                  <a:lnTo>
                    <a:pt x="125" y="626"/>
                  </a:lnTo>
                  <a:lnTo>
                    <a:pt x="104" y="622"/>
                  </a:lnTo>
                  <a:lnTo>
                    <a:pt x="86" y="617"/>
                  </a:lnTo>
                  <a:lnTo>
                    <a:pt x="69" y="611"/>
                  </a:lnTo>
                  <a:lnTo>
                    <a:pt x="51" y="604"/>
                  </a:lnTo>
                  <a:lnTo>
                    <a:pt x="34" y="596"/>
                  </a:lnTo>
                  <a:lnTo>
                    <a:pt x="17" y="589"/>
                  </a:lnTo>
                  <a:lnTo>
                    <a:pt x="0" y="580"/>
                  </a:lnTo>
                  <a:lnTo>
                    <a:pt x="25" y="607"/>
                  </a:lnTo>
                  <a:lnTo>
                    <a:pt x="51" y="633"/>
                  </a:lnTo>
                  <a:lnTo>
                    <a:pt x="80" y="658"/>
                  </a:lnTo>
                  <a:lnTo>
                    <a:pt x="112" y="678"/>
                  </a:lnTo>
                  <a:lnTo>
                    <a:pt x="143" y="695"/>
                  </a:lnTo>
                  <a:lnTo>
                    <a:pt x="179" y="710"/>
                  </a:lnTo>
                  <a:lnTo>
                    <a:pt x="216" y="721"/>
                  </a:lnTo>
                  <a:lnTo>
                    <a:pt x="255" y="728"/>
                  </a:lnTo>
                  <a:lnTo>
                    <a:pt x="296" y="732"/>
                  </a:lnTo>
                  <a:lnTo>
                    <a:pt x="335" y="732"/>
                  </a:lnTo>
                  <a:lnTo>
                    <a:pt x="374" y="726"/>
                  </a:lnTo>
                  <a:lnTo>
                    <a:pt x="411" y="719"/>
                  </a:lnTo>
                  <a:lnTo>
                    <a:pt x="446" y="706"/>
                  </a:lnTo>
                  <a:lnTo>
                    <a:pt x="481" y="691"/>
                  </a:lnTo>
                  <a:lnTo>
                    <a:pt x="515" y="672"/>
                  </a:lnTo>
                  <a:lnTo>
                    <a:pt x="546" y="652"/>
                  </a:lnTo>
                  <a:lnTo>
                    <a:pt x="574" y="628"/>
                  </a:lnTo>
                  <a:lnTo>
                    <a:pt x="600" y="600"/>
                  </a:lnTo>
                  <a:lnTo>
                    <a:pt x="624" y="572"/>
                  </a:lnTo>
                  <a:lnTo>
                    <a:pt x="645" y="539"/>
                  </a:lnTo>
                  <a:lnTo>
                    <a:pt x="663" y="505"/>
                  </a:lnTo>
                  <a:lnTo>
                    <a:pt x="678" y="470"/>
                  </a:lnTo>
                  <a:lnTo>
                    <a:pt x="689" y="431"/>
                  </a:lnTo>
                  <a:lnTo>
                    <a:pt x="697" y="392"/>
                  </a:lnTo>
                  <a:close/>
                </a:path>
              </a:pathLst>
            </a:custGeom>
            <a:solidFill>
              <a:srgbClr val="60C6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79" name="Freeform 17"/>
            <p:cNvSpPr>
              <a:spLocks/>
            </p:cNvSpPr>
            <p:nvPr/>
          </p:nvSpPr>
          <p:spPr bwMode="auto">
            <a:xfrm>
              <a:off x="2141" y="1952"/>
              <a:ext cx="670" cy="685"/>
            </a:xfrm>
            <a:custGeom>
              <a:avLst/>
              <a:gdLst>
                <a:gd name="T0" fmla="*/ 265 w 670"/>
                <a:gd name="T1" fmla="*/ 685 h 685"/>
                <a:gd name="T2" fmla="*/ 343 w 670"/>
                <a:gd name="T3" fmla="*/ 680 h 685"/>
                <a:gd name="T4" fmla="*/ 418 w 670"/>
                <a:gd name="T5" fmla="*/ 659 h 685"/>
                <a:gd name="T6" fmla="*/ 484 w 670"/>
                <a:gd name="T7" fmla="*/ 626 h 685"/>
                <a:gd name="T8" fmla="*/ 546 w 670"/>
                <a:gd name="T9" fmla="*/ 580 h 685"/>
                <a:gd name="T10" fmla="*/ 596 w 670"/>
                <a:gd name="T11" fmla="*/ 524 h 685"/>
                <a:gd name="T12" fmla="*/ 633 w 670"/>
                <a:gd name="T13" fmla="*/ 459 h 685"/>
                <a:gd name="T14" fmla="*/ 659 w 670"/>
                <a:gd name="T15" fmla="*/ 385 h 685"/>
                <a:gd name="T16" fmla="*/ 670 w 670"/>
                <a:gd name="T17" fmla="*/ 305 h 685"/>
                <a:gd name="T18" fmla="*/ 666 w 670"/>
                <a:gd name="T19" fmla="*/ 227 h 685"/>
                <a:gd name="T20" fmla="*/ 646 w 670"/>
                <a:gd name="T21" fmla="*/ 153 h 685"/>
                <a:gd name="T22" fmla="*/ 611 w 670"/>
                <a:gd name="T23" fmla="*/ 84 h 685"/>
                <a:gd name="T24" fmla="*/ 572 w 670"/>
                <a:gd name="T25" fmla="*/ 43 h 685"/>
                <a:gd name="T26" fmla="*/ 538 w 670"/>
                <a:gd name="T27" fmla="*/ 28 h 685"/>
                <a:gd name="T28" fmla="*/ 501 w 670"/>
                <a:gd name="T29" fmla="*/ 15 h 685"/>
                <a:gd name="T30" fmla="*/ 464 w 670"/>
                <a:gd name="T31" fmla="*/ 6 h 685"/>
                <a:gd name="T32" fmla="*/ 405 w 670"/>
                <a:gd name="T33" fmla="*/ 0 h 685"/>
                <a:gd name="T34" fmla="*/ 327 w 670"/>
                <a:gd name="T35" fmla="*/ 6 h 685"/>
                <a:gd name="T36" fmla="*/ 254 w 670"/>
                <a:gd name="T37" fmla="*/ 24 h 685"/>
                <a:gd name="T38" fmla="*/ 186 w 670"/>
                <a:gd name="T39" fmla="*/ 58 h 685"/>
                <a:gd name="T40" fmla="*/ 126 w 670"/>
                <a:gd name="T41" fmla="*/ 104 h 685"/>
                <a:gd name="T42" fmla="*/ 76 w 670"/>
                <a:gd name="T43" fmla="*/ 160 h 685"/>
                <a:gd name="T44" fmla="*/ 37 w 670"/>
                <a:gd name="T45" fmla="*/ 225 h 685"/>
                <a:gd name="T46" fmla="*/ 11 w 670"/>
                <a:gd name="T47" fmla="*/ 297 h 685"/>
                <a:gd name="T48" fmla="*/ 0 w 670"/>
                <a:gd name="T49" fmla="*/ 377 h 685"/>
                <a:gd name="T50" fmla="*/ 5 w 670"/>
                <a:gd name="T51" fmla="*/ 457 h 685"/>
                <a:gd name="T52" fmla="*/ 26 w 670"/>
                <a:gd name="T53" fmla="*/ 531 h 685"/>
                <a:gd name="T54" fmla="*/ 61 w 670"/>
                <a:gd name="T55" fmla="*/ 600 h 685"/>
                <a:gd name="T56" fmla="*/ 100 w 670"/>
                <a:gd name="T57" fmla="*/ 641 h 685"/>
                <a:gd name="T58" fmla="*/ 134 w 670"/>
                <a:gd name="T59" fmla="*/ 656 h 685"/>
                <a:gd name="T60" fmla="*/ 169 w 670"/>
                <a:gd name="T61" fmla="*/ 669 h 685"/>
                <a:gd name="T62" fmla="*/ 208 w 670"/>
                <a:gd name="T63" fmla="*/ 678 h 68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70"/>
                <a:gd name="T97" fmla="*/ 0 h 685"/>
                <a:gd name="T98" fmla="*/ 670 w 670"/>
                <a:gd name="T99" fmla="*/ 685 h 68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70" h="685">
                  <a:moveTo>
                    <a:pt x="226" y="682"/>
                  </a:moveTo>
                  <a:lnTo>
                    <a:pt x="265" y="685"/>
                  </a:lnTo>
                  <a:lnTo>
                    <a:pt x="306" y="684"/>
                  </a:lnTo>
                  <a:lnTo>
                    <a:pt x="343" y="680"/>
                  </a:lnTo>
                  <a:lnTo>
                    <a:pt x="381" y="671"/>
                  </a:lnTo>
                  <a:lnTo>
                    <a:pt x="418" y="659"/>
                  </a:lnTo>
                  <a:lnTo>
                    <a:pt x="453" y="645"/>
                  </a:lnTo>
                  <a:lnTo>
                    <a:pt x="484" y="626"/>
                  </a:lnTo>
                  <a:lnTo>
                    <a:pt x="516" y="604"/>
                  </a:lnTo>
                  <a:lnTo>
                    <a:pt x="546" y="580"/>
                  </a:lnTo>
                  <a:lnTo>
                    <a:pt x="572" y="554"/>
                  </a:lnTo>
                  <a:lnTo>
                    <a:pt x="596" y="524"/>
                  </a:lnTo>
                  <a:lnTo>
                    <a:pt x="616" y="492"/>
                  </a:lnTo>
                  <a:lnTo>
                    <a:pt x="633" y="459"/>
                  </a:lnTo>
                  <a:lnTo>
                    <a:pt x="648" y="422"/>
                  </a:lnTo>
                  <a:lnTo>
                    <a:pt x="659" y="385"/>
                  </a:lnTo>
                  <a:lnTo>
                    <a:pt x="666" y="346"/>
                  </a:lnTo>
                  <a:lnTo>
                    <a:pt x="670" y="305"/>
                  </a:lnTo>
                  <a:lnTo>
                    <a:pt x="670" y="266"/>
                  </a:lnTo>
                  <a:lnTo>
                    <a:pt x="666" y="227"/>
                  </a:lnTo>
                  <a:lnTo>
                    <a:pt x="657" y="190"/>
                  </a:lnTo>
                  <a:lnTo>
                    <a:pt x="646" y="153"/>
                  </a:lnTo>
                  <a:lnTo>
                    <a:pt x="629" y="117"/>
                  </a:lnTo>
                  <a:lnTo>
                    <a:pt x="611" y="84"/>
                  </a:lnTo>
                  <a:lnTo>
                    <a:pt x="588" y="52"/>
                  </a:lnTo>
                  <a:lnTo>
                    <a:pt x="572" y="43"/>
                  </a:lnTo>
                  <a:lnTo>
                    <a:pt x="555" y="36"/>
                  </a:lnTo>
                  <a:lnTo>
                    <a:pt x="538" y="28"/>
                  </a:lnTo>
                  <a:lnTo>
                    <a:pt x="520" y="21"/>
                  </a:lnTo>
                  <a:lnTo>
                    <a:pt x="501" y="15"/>
                  </a:lnTo>
                  <a:lnTo>
                    <a:pt x="483" y="10"/>
                  </a:lnTo>
                  <a:lnTo>
                    <a:pt x="464" y="6"/>
                  </a:lnTo>
                  <a:lnTo>
                    <a:pt x="444" y="4"/>
                  </a:lnTo>
                  <a:lnTo>
                    <a:pt x="405" y="0"/>
                  </a:lnTo>
                  <a:lnTo>
                    <a:pt x="366" y="0"/>
                  </a:lnTo>
                  <a:lnTo>
                    <a:pt x="327" y="6"/>
                  </a:lnTo>
                  <a:lnTo>
                    <a:pt x="290" y="13"/>
                  </a:lnTo>
                  <a:lnTo>
                    <a:pt x="254" y="24"/>
                  </a:lnTo>
                  <a:lnTo>
                    <a:pt x="219" y="41"/>
                  </a:lnTo>
                  <a:lnTo>
                    <a:pt x="186" y="58"/>
                  </a:lnTo>
                  <a:lnTo>
                    <a:pt x="156" y="80"/>
                  </a:lnTo>
                  <a:lnTo>
                    <a:pt x="126" y="104"/>
                  </a:lnTo>
                  <a:lnTo>
                    <a:pt x="100" y="130"/>
                  </a:lnTo>
                  <a:lnTo>
                    <a:pt x="76" y="160"/>
                  </a:lnTo>
                  <a:lnTo>
                    <a:pt x="56" y="192"/>
                  </a:lnTo>
                  <a:lnTo>
                    <a:pt x="37" y="225"/>
                  </a:lnTo>
                  <a:lnTo>
                    <a:pt x="22" y="260"/>
                  </a:lnTo>
                  <a:lnTo>
                    <a:pt x="11" y="297"/>
                  </a:lnTo>
                  <a:lnTo>
                    <a:pt x="4" y="336"/>
                  </a:lnTo>
                  <a:lnTo>
                    <a:pt x="0" y="377"/>
                  </a:lnTo>
                  <a:lnTo>
                    <a:pt x="2" y="418"/>
                  </a:lnTo>
                  <a:lnTo>
                    <a:pt x="5" y="457"/>
                  </a:lnTo>
                  <a:lnTo>
                    <a:pt x="15" y="494"/>
                  </a:lnTo>
                  <a:lnTo>
                    <a:pt x="26" y="531"/>
                  </a:lnTo>
                  <a:lnTo>
                    <a:pt x="43" y="567"/>
                  </a:lnTo>
                  <a:lnTo>
                    <a:pt x="61" y="600"/>
                  </a:lnTo>
                  <a:lnTo>
                    <a:pt x="83" y="632"/>
                  </a:lnTo>
                  <a:lnTo>
                    <a:pt x="100" y="641"/>
                  </a:lnTo>
                  <a:lnTo>
                    <a:pt x="117" y="648"/>
                  </a:lnTo>
                  <a:lnTo>
                    <a:pt x="134" y="656"/>
                  </a:lnTo>
                  <a:lnTo>
                    <a:pt x="152" y="663"/>
                  </a:lnTo>
                  <a:lnTo>
                    <a:pt x="169" y="669"/>
                  </a:lnTo>
                  <a:lnTo>
                    <a:pt x="187" y="674"/>
                  </a:lnTo>
                  <a:lnTo>
                    <a:pt x="208" y="678"/>
                  </a:lnTo>
                  <a:lnTo>
                    <a:pt x="226" y="682"/>
                  </a:lnTo>
                  <a:close/>
                </a:path>
              </a:pathLst>
            </a:custGeom>
            <a:solidFill>
              <a:srgbClr val="9BE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0" name="Freeform 18"/>
            <p:cNvSpPr>
              <a:spLocks/>
            </p:cNvSpPr>
            <p:nvPr/>
          </p:nvSpPr>
          <p:spPr bwMode="auto">
            <a:xfrm>
              <a:off x="2568" y="1980"/>
              <a:ext cx="98" cy="130"/>
            </a:xfrm>
            <a:custGeom>
              <a:avLst/>
              <a:gdLst>
                <a:gd name="T0" fmla="*/ 50 w 98"/>
                <a:gd name="T1" fmla="*/ 4 h 130"/>
                <a:gd name="T2" fmla="*/ 54 w 98"/>
                <a:gd name="T3" fmla="*/ 6 h 130"/>
                <a:gd name="T4" fmla="*/ 61 w 98"/>
                <a:gd name="T5" fmla="*/ 11 h 130"/>
                <a:gd name="T6" fmla="*/ 72 w 98"/>
                <a:gd name="T7" fmla="*/ 19 h 130"/>
                <a:gd name="T8" fmla="*/ 83 w 98"/>
                <a:gd name="T9" fmla="*/ 28 h 130"/>
                <a:gd name="T10" fmla="*/ 93 w 98"/>
                <a:gd name="T11" fmla="*/ 41 h 130"/>
                <a:gd name="T12" fmla="*/ 98 w 98"/>
                <a:gd name="T13" fmla="*/ 52 h 130"/>
                <a:gd name="T14" fmla="*/ 96 w 98"/>
                <a:gd name="T15" fmla="*/ 65 h 130"/>
                <a:gd name="T16" fmla="*/ 87 w 98"/>
                <a:gd name="T17" fmla="*/ 76 h 130"/>
                <a:gd name="T18" fmla="*/ 74 w 98"/>
                <a:gd name="T19" fmla="*/ 87 h 130"/>
                <a:gd name="T20" fmla="*/ 70 w 98"/>
                <a:gd name="T21" fmla="*/ 99 h 130"/>
                <a:gd name="T22" fmla="*/ 69 w 98"/>
                <a:gd name="T23" fmla="*/ 110 h 130"/>
                <a:gd name="T24" fmla="*/ 63 w 98"/>
                <a:gd name="T25" fmla="*/ 123 h 130"/>
                <a:gd name="T26" fmla="*/ 52 w 98"/>
                <a:gd name="T27" fmla="*/ 130 h 130"/>
                <a:gd name="T28" fmla="*/ 39 w 98"/>
                <a:gd name="T29" fmla="*/ 126 h 130"/>
                <a:gd name="T30" fmla="*/ 30 w 98"/>
                <a:gd name="T31" fmla="*/ 113 h 130"/>
                <a:gd name="T32" fmla="*/ 33 w 98"/>
                <a:gd name="T33" fmla="*/ 97 h 130"/>
                <a:gd name="T34" fmla="*/ 41 w 98"/>
                <a:gd name="T35" fmla="*/ 80 h 130"/>
                <a:gd name="T36" fmla="*/ 43 w 98"/>
                <a:gd name="T37" fmla="*/ 65 h 130"/>
                <a:gd name="T38" fmla="*/ 35 w 98"/>
                <a:gd name="T39" fmla="*/ 56 h 130"/>
                <a:gd name="T40" fmla="*/ 15 w 98"/>
                <a:gd name="T41" fmla="*/ 52 h 130"/>
                <a:gd name="T42" fmla="*/ 5 w 98"/>
                <a:gd name="T43" fmla="*/ 50 h 130"/>
                <a:gd name="T44" fmla="*/ 0 w 98"/>
                <a:gd name="T45" fmla="*/ 45 h 130"/>
                <a:gd name="T46" fmla="*/ 0 w 98"/>
                <a:gd name="T47" fmla="*/ 35 h 130"/>
                <a:gd name="T48" fmla="*/ 5 w 98"/>
                <a:gd name="T49" fmla="*/ 26 h 130"/>
                <a:gd name="T50" fmla="*/ 13 w 98"/>
                <a:gd name="T51" fmla="*/ 15 h 130"/>
                <a:gd name="T52" fmla="*/ 22 w 98"/>
                <a:gd name="T53" fmla="*/ 8 h 130"/>
                <a:gd name="T54" fmla="*/ 33 w 98"/>
                <a:gd name="T55" fmla="*/ 2 h 130"/>
                <a:gd name="T56" fmla="*/ 44 w 98"/>
                <a:gd name="T57" fmla="*/ 0 h 130"/>
                <a:gd name="T58" fmla="*/ 50 w 98"/>
                <a:gd name="T59" fmla="*/ 4 h 13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98"/>
                <a:gd name="T91" fmla="*/ 0 h 130"/>
                <a:gd name="T92" fmla="*/ 98 w 98"/>
                <a:gd name="T93" fmla="*/ 130 h 13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98" h="130">
                  <a:moveTo>
                    <a:pt x="50" y="4"/>
                  </a:moveTo>
                  <a:lnTo>
                    <a:pt x="54" y="6"/>
                  </a:lnTo>
                  <a:lnTo>
                    <a:pt x="61" y="11"/>
                  </a:lnTo>
                  <a:lnTo>
                    <a:pt x="72" y="19"/>
                  </a:lnTo>
                  <a:lnTo>
                    <a:pt x="83" y="28"/>
                  </a:lnTo>
                  <a:lnTo>
                    <a:pt x="93" y="41"/>
                  </a:lnTo>
                  <a:lnTo>
                    <a:pt x="98" y="52"/>
                  </a:lnTo>
                  <a:lnTo>
                    <a:pt x="96" y="65"/>
                  </a:lnTo>
                  <a:lnTo>
                    <a:pt x="87" y="76"/>
                  </a:lnTo>
                  <a:lnTo>
                    <a:pt x="74" y="87"/>
                  </a:lnTo>
                  <a:lnTo>
                    <a:pt x="70" y="99"/>
                  </a:lnTo>
                  <a:lnTo>
                    <a:pt x="69" y="110"/>
                  </a:lnTo>
                  <a:lnTo>
                    <a:pt x="63" y="123"/>
                  </a:lnTo>
                  <a:lnTo>
                    <a:pt x="52" y="130"/>
                  </a:lnTo>
                  <a:lnTo>
                    <a:pt x="39" y="126"/>
                  </a:lnTo>
                  <a:lnTo>
                    <a:pt x="30" y="113"/>
                  </a:lnTo>
                  <a:lnTo>
                    <a:pt x="33" y="97"/>
                  </a:lnTo>
                  <a:lnTo>
                    <a:pt x="41" y="80"/>
                  </a:lnTo>
                  <a:lnTo>
                    <a:pt x="43" y="65"/>
                  </a:lnTo>
                  <a:lnTo>
                    <a:pt x="35" y="56"/>
                  </a:lnTo>
                  <a:lnTo>
                    <a:pt x="15" y="52"/>
                  </a:lnTo>
                  <a:lnTo>
                    <a:pt x="5" y="50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6"/>
                  </a:lnTo>
                  <a:lnTo>
                    <a:pt x="13" y="15"/>
                  </a:lnTo>
                  <a:lnTo>
                    <a:pt x="22" y="8"/>
                  </a:lnTo>
                  <a:lnTo>
                    <a:pt x="33" y="2"/>
                  </a:lnTo>
                  <a:lnTo>
                    <a:pt x="44" y="0"/>
                  </a:lnTo>
                  <a:lnTo>
                    <a:pt x="50" y="4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1" name="Freeform 19"/>
            <p:cNvSpPr>
              <a:spLocks/>
            </p:cNvSpPr>
            <p:nvPr/>
          </p:nvSpPr>
          <p:spPr bwMode="auto">
            <a:xfrm>
              <a:off x="2490" y="1997"/>
              <a:ext cx="57" cy="54"/>
            </a:xfrm>
            <a:custGeom>
              <a:avLst/>
              <a:gdLst>
                <a:gd name="T0" fmla="*/ 22 w 57"/>
                <a:gd name="T1" fmla="*/ 30 h 54"/>
                <a:gd name="T2" fmla="*/ 20 w 57"/>
                <a:gd name="T3" fmla="*/ 31 h 54"/>
                <a:gd name="T4" fmla="*/ 20 w 57"/>
                <a:gd name="T5" fmla="*/ 39 h 54"/>
                <a:gd name="T6" fmla="*/ 24 w 57"/>
                <a:gd name="T7" fmla="*/ 46 h 54"/>
                <a:gd name="T8" fmla="*/ 37 w 57"/>
                <a:gd name="T9" fmla="*/ 54 h 54"/>
                <a:gd name="T10" fmla="*/ 52 w 57"/>
                <a:gd name="T11" fmla="*/ 52 h 54"/>
                <a:gd name="T12" fmla="*/ 57 w 57"/>
                <a:gd name="T13" fmla="*/ 39 h 54"/>
                <a:gd name="T14" fmla="*/ 54 w 57"/>
                <a:gd name="T15" fmla="*/ 22 h 54"/>
                <a:gd name="T16" fmla="*/ 41 w 57"/>
                <a:gd name="T17" fmla="*/ 7 h 54"/>
                <a:gd name="T18" fmla="*/ 22 w 57"/>
                <a:gd name="T19" fmla="*/ 0 h 54"/>
                <a:gd name="T20" fmla="*/ 7 w 57"/>
                <a:gd name="T21" fmla="*/ 0 h 54"/>
                <a:gd name="T22" fmla="*/ 0 w 57"/>
                <a:gd name="T23" fmla="*/ 5 h 54"/>
                <a:gd name="T24" fmla="*/ 2 w 57"/>
                <a:gd name="T25" fmla="*/ 9 h 54"/>
                <a:gd name="T26" fmla="*/ 11 w 57"/>
                <a:gd name="T27" fmla="*/ 13 h 54"/>
                <a:gd name="T28" fmla="*/ 19 w 57"/>
                <a:gd name="T29" fmla="*/ 17 h 54"/>
                <a:gd name="T30" fmla="*/ 24 w 57"/>
                <a:gd name="T31" fmla="*/ 22 h 54"/>
                <a:gd name="T32" fmla="*/ 22 w 57"/>
                <a:gd name="T33" fmla="*/ 30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54"/>
                <a:gd name="T53" fmla="*/ 57 w 57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54">
                  <a:moveTo>
                    <a:pt x="22" y="30"/>
                  </a:moveTo>
                  <a:lnTo>
                    <a:pt x="20" y="31"/>
                  </a:lnTo>
                  <a:lnTo>
                    <a:pt x="20" y="39"/>
                  </a:lnTo>
                  <a:lnTo>
                    <a:pt x="24" y="46"/>
                  </a:lnTo>
                  <a:lnTo>
                    <a:pt x="37" y="54"/>
                  </a:lnTo>
                  <a:lnTo>
                    <a:pt x="52" y="52"/>
                  </a:lnTo>
                  <a:lnTo>
                    <a:pt x="57" y="39"/>
                  </a:lnTo>
                  <a:lnTo>
                    <a:pt x="54" y="22"/>
                  </a:lnTo>
                  <a:lnTo>
                    <a:pt x="41" y="7"/>
                  </a:lnTo>
                  <a:lnTo>
                    <a:pt x="22" y="0"/>
                  </a:lnTo>
                  <a:lnTo>
                    <a:pt x="7" y="0"/>
                  </a:lnTo>
                  <a:lnTo>
                    <a:pt x="0" y="5"/>
                  </a:lnTo>
                  <a:lnTo>
                    <a:pt x="2" y="9"/>
                  </a:lnTo>
                  <a:lnTo>
                    <a:pt x="11" y="13"/>
                  </a:lnTo>
                  <a:lnTo>
                    <a:pt x="19" y="17"/>
                  </a:lnTo>
                  <a:lnTo>
                    <a:pt x="24" y="22"/>
                  </a:lnTo>
                  <a:lnTo>
                    <a:pt x="22" y="30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2" name="Freeform 20"/>
            <p:cNvSpPr>
              <a:spLocks/>
            </p:cNvSpPr>
            <p:nvPr/>
          </p:nvSpPr>
          <p:spPr bwMode="auto">
            <a:xfrm>
              <a:off x="2440" y="1988"/>
              <a:ext cx="33" cy="13"/>
            </a:xfrm>
            <a:custGeom>
              <a:avLst/>
              <a:gdLst>
                <a:gd name="T0" fmla="*/ 30 w 33"/>
                <a:gd name="T1" fmla="*/ 5 h 13"/>
                <a:gd name="T2" fmla="*/ 28 w 33"/>
                <a:gd name="T3" fmla="*/ 3 h 13"/>
                <a:gd name="T4" fmla="*/ 20 w 33"/>
                <a:gd name="T5" fmla="*/ 1 h 13"/>
                <a:gd name="T6" fmla="*/ 11 w 33"/>
                <a:gd name="T7" fmla="*/ 0 h 13"/>
                <a:gd name="T8" fmla="*/ 2 w 33"/>
                <a:gd name="T9" fmla="*/ 1 h 13"/>
                <a:gd name="T10" fmla="*/ 0 w 33"/>
                <a:gd name="T11" fmla="*/ 3 h 13"/>
                <a:gd name="T12" fmla="*/ 4 w 33"/>
                <a:gd name="T13" fmla="*/ 7 h 13"/>
                <a:gd name="T14" fmla="*/ 11 w 33"/>
                <a:gd name="T15" fmla="*/ 9 h 13"/>
                <a:gd name="T16" fmla="*/ 18 w 33"/>
                <a:gd name="T17" fmla="*/ 11 h 13"/>
                <a:gd name="T18" fmla="*/ 26 w 33"/>
                <a:gd name="T19" fmla="*/ 13 h 13"/>
                <a:gd name="T20" fmla="*/ 31 w 33"/>
                <a:gd name="T21" fmla="*/ 13 h 13"/>
                <a:gd name="T22" fmla="*/ 33 w 33"/>
                <a:gd name="T23" fmla="*/ 11 h 13"/>
                <a:gd name="T24" fmla="*/ 30 w 33"/>
                <a:gd name="T25" fmla="*/ 5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13"/>
                <a:gd name="T41" fmla="*/ 33 w 33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13">
                  <a:moveTo>
                    <a:pt x="30" y="5"/>
                  </a:moveTo>
                  <a:lnTo>
                    <a:pt x="28" y="3"/>
                  </a:lnTo>
                  <a:lnTo>
                    <a:pt x="20" y="1"/>
                  </a:lnTo>
                  <a:lnTo>
                    <a:pt x="11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4" y="7"/>
                  </a:lnTo>
                  <a:lnTo>
                    <a:pt x="11" y="9"/>
                  </a:lnTo>
                  <a:lnTo>
                    <a:pt x="18" y="11"/>
                  </a:lnTo>
                  <a:lnTo>
                    <a:pt x="26" y="13"/>
                  </a:lnTo>
                  <a:lnTo>
                    <a:pt x="31" y="13"/>
                  </a:lnTo>
                  <a:lnTo>
                    <a:pt x="33" y="11"/>
                  </a:lnTo>
                  <a:lnTo>
                    <a:pt x="30" y="5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3" name="Freeform 21"/>
            <p:cNvSpPr>
              <a:spLocks/>
            </p:cNvSpPr>
            <p:nvPr/>
          </p:nvSpPr>
          <p:spPr bwMode="auto">
            <a:xfrm>
              <a:off x="2236" y="2006"/>
              <a:ext cx="337" cy="678"/>
            </a:xfrm>
            <a:custGeom>
              <a:avLst/>
              <a:gdLst>
                <a:gd name="T0" fmla="*/ 3 w 337"/>
                <a:gd name="T1" fmla="*/ 184 h 678"/>
                <a:gd name="T2" fmla="*/ 20 w 337"/>
                <a:gd name="T3" fmla="*/ 225 h 678"/>
                <a:gd name="T4" fmla="*/ 27 w 337"/>
                <a:gd name="T5" fmla="*/ 262 h 678"/>
                <a:gd name="T6" fmla="*/ 57 w 337"/>
                <a:gd name="T7" fmla="*/ 290 h 678"/>
                <a:gd name="T8" fmla="*/ 104 w 337"/>
                <a:gd name="T9" fmla="*/ 323 h 678"/>
                <a:gd name="T10" fmla="*/ 139 w 337"/>
                <a:gd name="T11" fmla="*/ 344 h 678"/>
                <a:gd name="T12" fmla="*/ 126 w 337"/>
                <a:gd name="T13" fmla="*/ 370 h 678"/>
                <a:gd name="T14" fmla="*/ 113 w 337"/>
                <a:gd name="T15" fmla="*/ 409 h 678"/>
                <a:gd name="T16" fmla="*/ 130 w 337"/>
                <a:gd name="T17" fmla="*/ 453 h 678"/>
                <a:gd name="T18" fmla="*/ 165 w 337"/>
                <a:gd name="T19" fmla="*/ 498 h 678"/>
                <a:gd name="T20" fmla="*/ 163 w 337"/>
                <a:gd name="T21" fmla="*/ 631 h 678"/>
                <a:gd name="T22" fmla="*/ 202 w 337"/>
                <a:gd name="T23" fmla="*/ 678 h 678"/>
                <a:gd name="T24" fmla="*/ 196 w 337"/>
                <a:gd name="T25" fmla="*/ 643 h 678"/>
                <a:gd name="T26" fmla="*/ 230 w 337"/>
                <a:gd name="T27" fmla="*/ 598 h 678"/>
                <a:gd name="T28" fmla="*/ 248 w 337"/>
                <a:gd name="T29" fmla="*/ 568 h 678"/>
                <a:gd name="T30" fmla="*/ 267 w 337"/>
                <a:gd name="T31" fmla="*/ 539 h 678"/>
                <a:gd name="T32" fmla="*/ 306 w 337"/>
                <a:gd name="T33" fmla="*/ 505 h 678"/>
                <a:gd name="T34" fmla="*/ 337 w 337"/>
                <a:gd name="T35" fmla="*/ 451 h 678"/>
                <a:gd name="T36" fmla="*/ 323 w 337"/>
                <a:gd name="T37" fmla="*/ 425 h 678"/>
                <a:gd name="T38" fmla="*/ 287 w 337"/>
                <a:gd name="T39" fmla="*/ 403 h 678"/>
                <a:gd name="T40" fmla="*/ 258 w 337"/>
                <a:gd name="T41" fmla="*/ 364 h 678"/>
                <a:gd name="T42" fmla="*/ 226 w 337"/>
                <a:gd name="T43" fmla="*/ 336 h 678"/>
                <a:gd name="T44" fmla="*/ 191 w 337"/>
                <a:gd name="T45" fmla="*/ 329 h 678"/>
                <a:gd name="T46" fmla="*/ 156 w 337"/>
                <a:gd name="T47" fmla="*/ 329 h 678"/>
                <a:gd name="T48" fmla="*/ 131 w 337"/>
                <a:gd name="T49" fmla="*/ 329 h 678"/>
                <a:gd name="T50" fmla="*/ 128 w 337"/>
                <a:gd name="T51" fmla="*/ 308 h 678"/>
                <a:gd name="T52" fmla="*/ 128 w 337"/>
                <a:gd name="T53" fmla="*/ 292 h 678"/>
                <a:gd name="T54" fmla="*/ 118 w 337"/>
                <a:gd name="T55" fmla="*/ 284 h 678"/>
                <a:gd name="T56" fmla="*/ 117 w 337"/>
                <a:gd name="T57" fmla="*/ 266 h 678"/>
                <a:gd name="T58" fmla="*/ 81 w 337"/>
                <a:gd name="T59" fmla="*/ 269 h 678"/>
                <a:gd name="T60" fmla="*/ 87 w 337"/>
                <a:gd name="T61" fmla="*/ 232 h 678"/>
                <a:gd name="T62" fmla="*/ 113 w 337"/>
                <a:gd name="T63" fmla="*/ 221 h 678"/>
                <a:gd name="T64" fmla="*/ 141 w 337"/>
                <a:gd name="T65" fmla="*/ 225 h 678"/>
                <a:gd name="T66" fmla="*/ 154 w 337"/>
                <a:gd name="T67" fmla="*/ 243 h 678"/>
                <a:gd name="T68" fmla="*/ 165 w 337"/>
                <a:gd name="T69" fmla="*/ 249 h 678"/>
                <a:gd name="T70" fmla="*/ 170 w 337"/>
                <a:gd name="T71" fmla="*/ 223 h 678"/>
                <a:gd name="T72" fmla="*/ 206 w 337"/>
                <a:gd name="T73" fmla="*/ 193 h 678"/>
                <a:gd name="T74" fmla="*/ 245 w 337"/>
                <a:gd name="T75" fmla="*/ 165 h 678"/>
                <a:gd name="T76" fmla="*/ 280 w 337"/>
                <a:gd name="T77" fmla="*/ 156 h 678"/>
                <a:gd name="T78" fmla="*/ 278 w 337"/>
                <a:gd name="T79" fmla="*/ 138 h 678"/>
                <a:gd name="T80" fmla="*/ 321 w 337"/>
                <a:gd name="T81" fmla="*/ 123 h 678"/>
                <a:gd name="T82" fmla="*/ 284 w 337"/>
                <a:gd name="T83" fmla="*/ 82 h 678"/>
                <a:gd name="T84" fmla="*/ 248 w 337"/>
                <a:gd name="T85" fmla="*/ 102 h 678"/>
                <a:gd name="T86" fmla="*/ 224 w 337"/>
                <a:gd name="T87" fmla="*/ 115 h 678"/>
                <a:gd name="T88" fmla="*/ 206 w 337"/>
                <a:gd name="T89" fmla="*/ 91 h 678"/>
                <a:gd name="T90" fmla="*/ 193 w 337"/>
                <a:gd name="T91" fmla="*/ 74 h 678"/>
                <a:gd name="T92" fmla="*/ 222 w 337"/>
                <a:gd name="T93" fmla="*/ 60 h 678"/>
                <a:gd name="T94" fmla="*/ 250 w 337"/>
                <a:gd name="T95" fmla="*/ 56 h 678"/>
                <a:gd name="T96" fmla="*/ 258 w 337"/>
                <a:gd name="T97" fmla="*/ 45 h 678"/>
                <a:gd name="T98" fmla="*/ 248 w 337"/>
                <a:gd name="T99" fmla="*/ 24 h 678"/>
                <a:gd name="T100" fmla="*/ 232 w 337"/>
                <a:gd name="T101" fmla="*/ 28 h 678"/>
                <a:gd name="T102" fmla="*/ 213 w 337"/>
                <a:gd name="T103" fmla="*/ 34 h 678"/>
                <a:gd name="T104" fmla="*/ 208 w 337"/>
                <a:gd name="T105" fmla="*/ 21 h 678"/>
                <a:gd name="T106" fmla="*/ 183 w 337"/>
                <a:gd name="T107" fmla="*/ 8 h 678"/>
                <a:gd name="T108" fmla="*/ 165 w 337"/>
                <a:gd name="T109" fmla="*/ 0 h 678"/>
                <a:gd name="T110" fmla="*/ 150 w 337"/>
                <a:gd name="T111" fmla="*/ 15 h 678"/>
                <a:gd name="T112" fmla="*/ 130 w 337"/>
                <a:gd name="T113" fmla="*/ 19 h 678"/>
                <a:gd name="T114" fmla="*/ 105 w 337"/>
                <a:gd name="T115" fmla="*/ 17 h 678"/>
                <a:gd name="T116" fmla="*/ 79 w 337"/>
                <a:gd name="T117" fmla="*/ 11 h 678"/>
                <a:gd name="T118" fmla="*/ 57 w 337"/>
                <a:gd name="T119" fmla="*/ 28 h 678"/>
                <a:gd name="T120" fmla="*/ 37 w 337"/>
                <a:gd name="T121" fmla="*/ 45 h 678"/>
                <a:gd name="T122" fmla="*/ 35 w 337"/>
                <a:gd name="T123" fmla="*/ 71 h 678"/>
                <a:gd name="T124" fmla="*/ 20 w 337"/>
                <a:gd name="T125" fmla="*/ 125 h 6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37"/>
                <a:gd name="T190" fmla="*/ 0 h 678"/>
                <a:gd name="T191" fmla="*/ 337 w 337"/>
                <a:gd name="T192" fmla="*/ 678 h 67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37" h="678">
                  <a:moveTo>
                    <a:pt x="20" y="125"/>
                  </a:moveTo>
                  <a:lnTo>
                    <a:pt x="0" y="156"/>
                  </a:lnTo>
                  <a:lnTo>
                    <a:pt x="3" y="184"/>
                  </a:lnTo>
                  <a:lnTo>
                    <a:pt x="13" y="203"/>
                  </a:lnTo>
                  <a:lnTo>
                    <a:pt x="20" y="210"/>
                  </a:lnTo>
                  <a:lnTo>
                    <a:pt x="20" y="225"/>
                  </a:lnTo>
                  <a:lnTo>
                    <a:pt x="20" y="238"/>
                  </a:lnTo>
                  <a:lnTo>
                    <a:pt x="22" y="251"/>
                  </a:lnTo>
                  <a:lnTo>
                    <a:pt x="27" y="262"/>
                  </a:lnTo>
                  <a:lnTo>
                    <a:pt x="35" y="273"/>
                  </a:lnTo>
                  <a:lnTo>
                    <a:pt x="44" y="282"/>
                  </a:lnTo>
                  <a:lnTo>
                    <a:pt x="57" y="290"/>
                  </a:lnTo>
                  <a:lnTo>
                    <a:pt x="74" y="295"/>
                  </a:lnTo>
                  <a:lnTo>
                    <a:pt x="96" y="310"/>
                  </a:lnTo>
                  <a:lnTo>
                    <a:pt x="104" y="323"/>
                  </a:lnTo>
                  <a:lnTo>
                    <a:pt x="109" y="336"/>
                  </a:lnTo>
                  <a:lnTo>
                    <a:pt x="122" y="342"/>
                  </a:lnTo>
                  <a:lnTo>
                    <a:pt x="139" y="344"/>
                  </a:lnTo>
                  <a:lnTo>
                    <a:pt x="146" y="347"/>
                  </a:lnTo>
                  <a:lnTo>
                    <a:pt x="143" y="357"/>
                  </a:lnTo>
                  <a:lnTo>
                    <a:pt x="126" y="370"/>
                  </a:lnTo>
                  <a:lnTo>
                    <a:pt x="117" y="379"/>
                  </a:lnTo>
                  <a:lnTo>
                    <a:pt x="113" y="394"/>
                  </a:lnTo>
                  <a:lnTo>
                    <a:pt x="113" y="409"/>
                  </a:lnTo>
                  <a:lnTo>
                    <a:pt x="117" y="423"/>
                  </a:lnTo>
                  <a:lnTo>
                    <a:pt x="122" y="438"/>
                  </a:lnTo>
                  <a:lnTo>
                    <a:pt x="130" y="453"/>
                  </a:lnTo>
                  <a:lnTo>
                    <a:pt x="141" y="466"/>
                  </a:lnTo>
                  <a:lnTo>
                    <a:pt x="152" y="474"/>
                  </a:lnTo>
                  <a:lnTo>
                    <a:pt x="165" y="498"/>
                  </a:lnTo>
                  <a:lnTo>
                    <a:pt x="165" y="537"/>
                  </a:lnTo>
                  <a:lnTo>
                    <a:pt x="161" y="585"/>
                  </a:lnTo>
                  <a:lnTo>
                    <a:pt x="163" y="631"/>
                  </a:lnTo>
                  <a:lnTo>
                    <a:pt x="172" y="663"/>
                  </a:lnTo>
                  <a:lnTo>
                    <a:pt x="189" y="676"/>
                  </a:lnTo>
                  <a:lnTo>
                    <a:pt x="202" y="678"/>
                  </a:lnTo>
                  <a:lnTo>
                    <a:pt x="208" y="678"/>
                  </a:lnTo>
                  <a:lnTo>
                    <a:pt x="204" y="665"/>
                  </a:lnTo>
                  <a:lnTo>
                    <a:pt x="196" y="643"/>
                  </a:lnTo>
                  <a:lnTo>
                    <a:pt x="198" y="618"/>
                  </a:lnTo>
                  <a:lnTo>
                    <a:pt x="217" y="604"/>
                  </a:lnTo>
                  <a:lnTo>
                    <a:pt x="230" y="598"/>
                  </a:lnTo>
                  <a:lnTo>
                    <a:pt x="237" y="589"/>
                  </a:lnTo>
                  <a:lnTo>
                    <a:pt x="243" y="578"/>
                  </a:lnTo>
                  <a:lnTo>
                    <a:pt x="248" y="568"/>
                  </a:lnTo>
                  <a:lnTo>
                    <a:pt x="254" y="557"/>
                  </a:lnTo>
                  <a:lnTo>
                    <a:pt x="260" y="546"/>
                  </a:lnTo>
                  <a:lnTo>
                    <a:pt x="267" y="539"/>
                  </a:lnTo>
                  <a:lnTo>
                    <a:pt x="280" y="533"/>
                  </a:lnTo>
                  <a:lnTo>
                    <a:pt x="299" y="522"/>
                  </a:lnTo>
                  <a:lnTo>
                    <a:pt x="306" y="505"/>
                  </a:lnTo>
                  <a:lnTo>
                    <a:pt x="313" y="485"/>
                  </a:lnTo>
                  <a:lnTo>
                    <a:pt x="330" y="462"/>
                  </a:lnTo>
                  <a:lnTo>
                    <a:pt x="337" y="451"/>
                  </a:lnTo>
                  <a:lnTo>
                    <a:pt x="337" y="442"/>
                  </a:lnTo>
                  <a:lnTo>
                    <a:pt x="332" y="435"/>
                  </a:lnTo>
                  <a:lnTo>
                    <a:pt x="323" y="425"/>
                  </a:lnTo>
                  <a:lnTo>
                    <a:pt x="310" y="418"/>
                  </a:lnTo>
                  <a:lnTo>
                    <a:pt x="299" y="410"/>
                  </a:lnTo>
                  <a:lnTo>
                    <a:pt x="287" y="403"/>
                  </a:lnTo>
                  <a:lnTo>
                    <a:pt x="282" y="394"/>
                  </a:lnTo>
                  <a:lnTo>
                    <a:pt x="271" y="377"/>
                  </a:lnTo>
                  <a:lnTo>
                    <a:pt x="258" y="364"/>
                  </a:lnTo>
                  <a:lnTo>
                    <a:pt x="243" y="353"/>
                  </a:lnTo>
                  <a:lnTo>
                    <a:pt x="232" y="342"/>
                  </a:lnTo>
                  <a:lnTo>
                    <a:pt x="226" y="336"/>
                  </a:lnTo>
                  <a:lnTo>
                    <a:pt x="217" y="333"/>
                  </a:lnTo>
                  <a:lnTo>
                    <a:pt x="204" y="331"/>
                  </a:lnTo>
                  <a:lnTo>
                    <a:pt x="191" y="329"/>
                  </a:lnTo>
                  <a:lnTo>
                    <a:pt x="178" y="329"/>
                  </a:lnTo>
                  <a:lnTo>
                    <a:pt x="165" y="329"/>
                  </a:lnTo>
                  <a:lnTo>
                    <a:pt x="156" y="329"/>
                  </a:lnTo>
                  <a:lnTo>
                    <a:pt x="150" y="331"/>
                  </a:lnTo>
                  <a:lnTo>
                    <a:pt x="141" y="331"/>
                  </a:lnTo>
                  <a:lnTo>
                    <a:pt x="131" y="329"/>
                  </a:lnTo>
                  <a:lnTo>
                    <a:pt x="124" y="323"/>
                  </a:lnTo>
                  <a:lnTo>
                    <a:pt x="124" y="316"/>
                  </a:lnTo>
                  <a:lnTo>
                    <a:pt x="128" y="308"/>
                  </a:lnTo>
                  <a:lnTo>
                    <a:pt x="133" y="301"/>
                  </a:lnTo>
                  <a:lnTo>
                    <a:pt x="135" y="295"/>
                  </a:lnTo>
                  <a:lnTo>
                    <a:pt x="128" y="292"/>
                  </a:lnTo>
                  <a:lnTo>
                    <a:pt x="118" y="290"/>
                  </a:lnTo>
                  <a:lnTo>
                    <a:pt x="117" y="290"/>
                  </a:lnTo>
                  <a:lnTo>
                    <a:pt x="118" y="284"/>
                  </a:lnTo>
                  <a:lnTo>
                    <a:pt x="122" y="271"/>
                  </a:lnTo>
                  <a:lnTo>
                    <a:pt x="122" y="264"/>
                  </a:lnTo>
                  <a:lnTo>
                    <a:pt x="117" y="266"/>
                  </a:lnTo>
                  <a:lnTo>
                    <a:pt x="107" y="273"/>
                  </a:lnTo>
                  <a:lnTo>
                    <a:pt x="92" y="275"/>
                  </a:lnTo>
                  <a:lnTo>
                    <a:pt x="81" y="269"/>
                  </a:lnTo>
                  <a:lnTo>
                    <a:pt x="76" y="258"/>
                  </a:lnTo>
                  <a:lnTo>
                    <a:pt x="79" y="247"/>
                  </a:lnTo>
                  <a:lnTo>
                    <a:pt x="87" y="232"/>
                  </a:lnTo>
                  <a:lnTo>
                    <a:pt x="94" y="227"/>
                  </a:lnTo>
                  <a:lnTo>
                    <a:pt x="102" y="223"/>
                  </a:lnTo>
                  <a:lnTo>
                    <a:pt x="113" y="221"/>
                  </a:lnTo>
                  <a:lnTo>
                    <a:pt x="122" y="221"/>
                  </a:lnTo>
                  <a:lnTo>
                    <a:pt x="131" y="223"/>
                  </a:lnTo>
                  <a:lnTo>
                    <a:pt x="141" y="225"/>
                  </a:lnTo>
                  <a:lnTo>
                    <a:pt x="146" y="229"/>
                  </a:lnTo>
                  <a:lnTo>
                    <a:pt x="150" y="234"/>
                  </a:lnTo>
                  <a:lnTo>
                    <a:pt x="154" y="243"/>
                  </a:lnTo>
                  <a:lnTo>
                    <a:pt x="157" y="251"/>
                  </a:lnTo>
                  <a:lnTo>
                    <a:pt x="163" y="253"/>
                  </a:lnTo>
                  <a:lnTo>
                    <a:pt x="165" y="249"/>
                  </a:lnTo>
                  <a:lnTo>
                    <a:pt x="165" y="240"/>
                  </a:lnTo>
                  <a:lnTo>
                    <a:pt x="167" y="232"/>
                  </a:lnTo>
                  <a:lnTo>
                    <a:pt x="170" y="223"/>
                  </a:lnTo>
                  <a:lnTo>
                    <a:pt x="182" y="216"/>
                  </a:lnTo>
                  <a:lnTo>
                    <a:pt x="195" y="206"/>
                  </a:lnTo>
                  <a:lnTo>
                    <a:pt x="206" y="193"/>
                  </a:lnTo>
                  <a:lnTo>
                    <a:pt x="215" y="182"/>
                  </a:lnTo>
                  <a:lnTo>
                    <a:pt x="230" y="171"/>
                  </a:lnTo>
                  <a:lnTo>
                    <a:pt x="245" y="165"/>
                  </a:lnTo>
                  <a:lnTo>
                    <a:pt x="261" y="164"/>
                  </a:lnTo>
                  <a:lnTo>
                    <a:pt x="273" y="162"/>
                  </a:lnTo>
                  <a:lnTo>
                    <a:pt x="280" y="156"/>
                  </a:lnTo>
                  <a:lnTo>
                    <a:pt x="278" y="147"/>
                  </a:lnTo>
                  <a:lnTo>
                    <a:pt x="276" y="141"/>
                  </a:lnTo>
                  <a:lnTo>
                    <a:pt x="278" y="138"/>
                  </a:lnTo>
                  <a:lnTo>
                    <a:pt x="299" y="138"/>
                  </a:lnTo>
                  <a:lnTo>
                    <a:pt x="319" y="134"/>
                  </a:lnTo>
                  <a:lnTo>
                    <a:pt x="321" y="123"/>
                  </a:lnTo>
                  <a:lnTo>
                    <a:pt x="310" y="106"/>
                  </a:lnTo>
                  <a:lnTo>
                    <a:pt x="297" y="91"/>
                  </a:lnTo>
                  <a:lnTo>
                    <a:pt x="284" y="82"/>
                  </a:lnTo>
                  <a:lnTo>
                    <a:pt x="273" y="80"/>
                  </a:lnTo>
                  <a:lnTo>
                    <a:pt x="260" y="87"/>
                  </a:lnTo>
                  <a:lnTo>
                    <a:pt x="248" y="102"/>
                  </a:lnTo>
                  <a:lnTo>
                    <a:pt x="237" y="115"/>
                  </a:lnTo>
                  <a:lnTo>
                    <a:pt x="230" y="119"/>
                  </a:lnTo>
                  <a:lnTo>
                    <a:pt x="224" y="115"/>
                  </a:lnTo>
                  <a:lnTo>
                    <a:pt x="222" y="102"/>
                  </a:lnTo>
                  <a:lnTo>
                    <a:pt x="217" y="93"/>
                  </a:lnTo>
                  <a:lnTo>
                    <a:pt x="206" y="91"/>
                  </a:lnTo>
                  <a:lnTo>
                    <a:pt x="195" y="91"/>
                  </a:lnTo>
                  <a:lnTo>
                    <a:pt x="189" y="82"/>
                  </a:lnTo>
                  <a:lnTo>
                    <a:pt x="193" y="74"/>
                  </a:lnTo>
                  <a:lnTo>
                    <a:pt x="198" y="69"/>
                  </a:lnTo>
                  <a:lnTo>
                    <a:pt x="209" y="63"/>
                  </a:lnTo>
                  <a:lnTo>
                    <a:pt x="222" y="60"/>
                  </a:lnTo>
                  <a:lnTo>
                    <a:pt x="234" y="58"/>
                  </a:lnTo>
                  <a:lnTo>
                    <a:pt x="245" y="56"/>
                  </a:lnTo>
                  <a:lnTo>
                    <a:pt x="250" y="56"/>
                  </a:lnTo>
                  <a:lnTo>
                    <a:pt x="254" y="56"/>
                  </a:lnTo>
                  <a:lnTo>
                    <a:pt x="263" y="52"/>
                  </a:lnTo>
                  <a:lnTo>
                    <a:pt x="258" y="45"/>
                  </a:lnTo>
                  <a:lnTo>
                    <a:pt x="250" y="37"/>
                  </a:lnTo>
                  <a:lnTo>
                    <a:pt x="248" y="30"/>
                  </a:lnTo>
                  <a:lnTo>
                    <a:pt x="248" y="24"/>
                  </a:lnTo>
                  <a:lnTo>
                    <a:pt x="243" y="21"/>
                  </a:lnTo>
                  <a:lnTo>
                    <a:pt x="235" y="21"/>
                  </a:lnTo>
                  <a:lnTo>
                    <a:pt x="232" y="28"/>
                  </a:lnTo>
                  <a:lnTo>
                    <a:pt x="228" y="35"/>
                  </a:lnTo>
                  <a:lnTo>
                    <a:pt x="221" y="37"/>
                  </a:lnTo>
                  <a:lnTo>
                    <a:pt x="213" y="34"/>
                  </a:lnTo>
                  <a:lnTo>
                    <a:pt x="215" y="26"/>
                  </a:lnTo>
                  <a:lnTo>
                    <a:pt x="217" y="21"/>
                  </a:lnTo>
                  <a:lnTo>
                    <a:pt x="208" y="21"/>
                  </a:lnTo>
                  <a:lnTo>
                    <a:pt x="196" y="19"/>
                  </a:lnTo>
                  <a:lnTo>
                    <a:pt x="187" y="15"/>
                  </a:lnTo>
                  <a:lnTo>
                    <a:pt x="183" y="8"/>
                  </a:lnTo>
                  <a:lnTo>
                    <a:pt x="183" y="4"/>
                  </a:lnTo>
                  <a:lnTo>
                    <a:pt x="178" y="0"/>
                  </a:lnTo>
                  <a:lnTo>
                    <a:pt x="165" y="0"/>
                  </a:lnTo>
                  <a:lnTo>
                    <a:pt x="156" y="4"/>
                  </a:lnTo>
                  <a:lnTo>
                    <a:pt x="154" y="9"/>
                  </a:lnTo>
                  <a:lnTo>
                    <a:pt x="150" y="15"/>
                  </a:lnTo>
                  <a:lnTo>
                    <a:pt x="141" y="19"/>
                  </a:lnTo>
                  <a:lnTo>
                    <a:pt x="135" y="19"/>
                  </a:lnTo>
                  <a:lnTo>
                    <a:pt x="130" y="19"/>
                  </a:lnTo>
                  <a:lnTo>
                    <a:pt x="122" y="19"/>
                  </a:lnTo>
                  <a:lnTo>
                    <a:pt x="115" y="17"/>
                  </a:lnTo>
                  <a:lnTo>
                    <a:pt x="105" y="17"/>
                  </a:lnTo>
                  <a:lnTo>
                    <a:pt x="98" y="15"/>
                  </a:lnTo>
                  <a:lnTo>
                    <a:pt x="89" y="13"/>
                  </a:lnTo>
                  <a:lnTo>
                    <a:pt x="79" y="11"/>
                  </a:lnTo>
                  <a:lnTo>
                    <a:pt x="72" y="17"/>
                  </a:lnTo>
                  <a:lnTo>
                    <a:pt x="65" y="22"/>
                  </a:lnTo>
                  <a:lnTo>
                    <a:pt x="57" y="28"/>
                  </a:lnTo>
                  <a:lnTo>
                    <a:pt x="50" y="34"/>
                  </a:lnTo>
                  <a:lnTo>
                    <a:pt x="44" y="39"/>
                  </a:lnTo>
                  <a:lnTo>
                    <a:pt x="37" y="45"/>
                  </a:lnTo>
                  <a:lnTo>
                    <a:pt x="29" y="52"/>
                  </a:lnTo>
                  <a:lnTo>
                    <a:pt x="24" y="58"/>
                  </a:lnTo>
                  <a:lnTo>
                    <a:pt x="35" y="71"/>
                  </a:lnTo>
                  <a:lnTo>
                    <a:pt x="39" y="87"/>
                  </a:lnTo>
                  <a:lnTo>
                    <a:pt x="35" y="106"/>
                  </a:lnTo>
                  <a:lnTo>
                    <a:pt x="20" y="125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4" name="Freeform 22"/>
            <p:cNvSpPr>
              <a:spLocks/>
            </p:cNvSpPr>
            <p:nvPr/>
          </p:nvSpPr>
          <p:spPr bwMode="auto">
            <a:xfrm>
              <a:off x="2638" y="2235"/>
              <a:ext cx="285" cy="397"/>
            </a:xfrm>
            <a:custGeom>
              <a:avLst/>
              <a:gdLst>
                <a:gd name="T0" fmla="*/ 257 w 285"/>
                <a:gd name="T1" fmla="*/ 92 h 397"/>
                <a:gd name="T2" fmla="*/ 257 w 285"/>
                <a:gd name="T3" fmla="*/ 92 h 397"/>
                <a:gd name="T4" fmla="*/ 247 w 285"/>
                <a:gd name="T5" fmla="*/ 83 h 397"/>
                <a:gd name="T6" fmla="*/ 242 w 285"/>
                <a:gd name="T7" fmla="*/ 66 h 397"/>
                <a:gd name="T8" fmla="*/ 240 w 285"/>
                <a:gd name="T9" fmla="*/ 53 h 397"/>
                <a:gd name="T10" fmla="*/ 225 w 285"/>
                <a:gd name="T11" fmla="*/ 46 h 397"/>
                <a:gd name="T12" fmla="*/ 208 w 285"/>
                <a:gd name="T13" fmla="*/ 42 h 397"/>
                <a:gd name="T14" fmla="*/ 190 w 285"/>
                <a:gd name="T15" fmla="*/ 44 h 397"/>
                <a:gd name="T16" fmla="*/ 173 w 285"/>
                <a:gd name="T17" fmla="*/ 46 h 397"/>
                <a:gd name="T18" fmla="*/ 158 w 285"/>
                <a:gd name="T19" fmla="*/ 33 h 397"/>
                <a:gd name="T20" fmla="*/ 143 w 285"/>
                <a:gd name="T21" fmla="*/ 13 h 397"/>
                <a:gd name="T22" fmla="*/ 121 w 285"/>
                <a:gd name="T23" fmla="*/ 0 h 397"/>
                <a:gd name="T24" fmla="*/ 101 w 285"/>
                <a:gd name="T25" fmla="*/ 5 h 397"/>
                <a:gd name="T26" fmla="*/ 91 w 285"/>
                <a:gd name="T27" fmla="*/ 13 h 397"/>
                <a:gd name="T28" fmla="*/ 80 w 285"/>
                <a:gd name="T29" fmla="*/ 11 h 397"/>
                <a:gd name="T30" fmla="*/ 78 w 285"/>
                <a:gd name="T31" fmla="*/ 11 h 397"/>
                <a:gd name="T32" fmla="*/ 77 w 285"/>
                <a:gd name="T33" fmla="*/ 11 h 397"/>
                <a:gd name="T34" fmla="*/ 75 w 285"/>
                <a:gd name="T35" fmla="*/ 11 h 397"/>
                <a:gd name="T36" fmla="*/ 69 w 285"/>
                <a:gd name="T37" fmla="*/ 14 h 397"/>
                <a:gd name="T38" fmla="*/ 51 w 285"/>
                <a:gd name="T39" fmla="*/ 27 h 397"/>
                <a:gd name="T40" fmla="*/ 26 w 285"/>
                <a:gd name="T41" fmla="*/ 52 h 397"/>
                <a:gd name="T42" fmla="*/ 6 w 285"/>
                <a:gd name="T43" fmla="*/ 83 h 397"/>
                <a:gd name="T44" fmla="*/ 0 w 285"/>
                <a:gd name="T45" fmla="*/ 120 h 397"/>
                <a:gd name="T46" fmla="*/ 8 w 285"/>
                <a:gd name="T47" fmla="*/ 148 h 397"/>
                <a:gd name="T48" fmla="*/ 23 w 285"/>
                <a:gd name="T49" fmla="*/ 165 h 397"/>
                <a:gd name="T50" fmla="*/ 47 w 285"/>
                <a:gd name="T51" fmla="*/ 172 h 397"/>
                <a:gd name="T52" fmla="*/ 73 w 285"/>
                <a:gd name="T53" fmla="*/ 172 h 397"/>
                <a:gd name="T54" fmla="*/ 103 w 285"/>
                <a:gd name="T55" fmla="*/ 183 h 397"/>
                <a:gd name="T56" fmla="*/ 123 w 285"/>
                <a:gd name="T57" fmla="*/ 207 h 397"/>
                <a:gd name="T58" fmla="*/ 129 w 285"/>
                <a:gd name="T59" fmla="*/ 243 h 397"/>
                <a:gd name="T60" fmla="*/ 117 w 285"/>
                <a:gd name="T61" fmla="*/ 284 h 397"/>
                <a:gd name="T62" fmla="*/ 117 w 285"/>
                <a:gd name="T63" fmla="*/ 328 h 397"/>
                <a:gd name="T64" fmla="*/ 129 w 285"/>
                <a:gd name="T65" fmla="*/ 369 h 397"/>
                <a:gd name="T66" fmla="*/ 149 w 285"/>
                <a:gd name="T67" fmla="*/ 393 h 397"/>
                <a:gd name="T68" fmla="*/ 173 w 285"/>
                <a:gd name="T69" fmla="*/ 384 h 397"/>
                <a:gd name="T70" fmla="*/ 195 w 285"/>
                <a:gd name="T71" fmla="*/ 360 h 397"/>
                <a:gd name="T72" fmla="*/ 218 w 285"/>
                <a:gd name="T73" fmla="*/ 332 h 397"/>
                <a:gd name="T74" fmla="*/ 236 w 285"/>
                <a:gd name="T75" fmla="*/ 300 h 397"/>
                <a:gd name="T76" fmla="*/ 246 w 285"/>
                <a:gd name="T77" fmla="*/ 280 h 397"/>
                <a:gd name="T78" fmla="*/ 246 w 285"/>
                <a:gd name="T79" fmla="*/ 269 h 397"/>
                <a:gd name="T80" fmla="*/ 244 w 285"/>
                <a:gd name="T81" fmla="*/ 246 h 397"/>
                <a:gd name="T82" fmla="*/ 260 w 285"/>
                <a:gd name="T83" fmla="*/ 220 h 397"/>
                <a:gd name="T84" fmla="*/ 275 w 285"/>
                <a:gd name="T85" fmla="*/ 196 h 397"/>
                <a:gd name="T86" fmla="*/ 281 w 285"/>
                <a:gd name="T87" fmla="*/ 174 h 397"/>
                <a:gd name="T88" fmla="*/ 283 w 285"/>
                <a:gd name="T89" fmla="*/ 159 h 397"/>
                <a:gd name="T90" fmla="*/ 283 w 285"/>
                <a:gd name="T91" fmla="*/ 157 h 397"/>
                <a:gd name="T92" fmla="*/ 273 w 285"/>
                <a:gd name="T93" fmla="*/ 144 h 397"/>
                <a:gd name="T94" fmla="*/ 259 w 285"/>
                <a:gd name="T95" fmla="*/ 111 h 39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85"/>
                <a:gd name="T145" fmla="*/ 0 h 397"/>
                <a:gd name="T146" fmla="*/ 285 w 285"/>
                <a:gd name="T147" fmla="*/ 397 h 39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85" h="397">
                  <a:moveTo>
                    <a:pt x="257" y="92"/>
                  </a:moveTo>
                  <a:lnTo>
                    <a:pt x="257" y="92"/>
                  </a:lnTo>
                  <a:lnTo>
                    <a:pt x="247" y="83"/>
                  </a:lnTo>
                  <a:lnTo>
                    <a:pt x="244" y="76"/>
                  </a:lnTo>
                  <a:lnTo>
                    <a:pt x="242" y="66"/>
                  </a:lnTo>
                  <a:lnTo>
                    <a:pt x="247" y="59"/>
                  </a:lnTo>
                  <a:lnTo>
                    <a:pt x="240" y="53"/>
                  </a:lnTo>
                  <a:lnTo>
                    <a:pt x="233" y="50"/>
                  </a:lnTo>
                  <a:lnTo>
                    <a:pt x="225" y="46"/>
                  </a:lnTo>
                  <a:lnTo>
                    <a:pt x="216" y="44"/>
                  </a:lnTo>
                  <a:lnTo>
                    <a:pt x="208" y="42"/>
                  </a:lnTo>
                  <a:lnTo>
                    <a:pt x="199" y="42"/>
                  </a:lnTo>
                  <a:lnTo>
                    <a:pt x="190" y="44"/>
                  </a:lnTo>
                  <a:lnTo>
                    <a:pt x="182" y="46"/>
                  </a:lnTo>
                  <a:lnTo>
                    <a:pt x="173" y="46"/>
                  </a:lnTo>
                  <a:lnTo>
                    <a:pt x="166" y="40"/>
                  </a:lnTo>
                  <a:lnTo>
                    <a:pt x="158" y="33"/>
                  </a:lnTo>
                  <a:lnTo>
                    <a:pt x="153" y="22"/>
                  </a:lnTo>
                  <a:lnTo>
                    <a:pt x="143" y="13"/>
                  </a:lnTo>
                  <a:lnTo>
                    <a:pt x="134" y="3"/>
                  </a:lnTo>
                  <a:lnTo>
                    <a:pt x="121" y="0"/>
                  </a:lnTo>
                  <a:lnTo>
                    <a:pt x="104" y="0"/>
                  </a:lnTo>
                  <a:lnTo>
                    <a:pt x="101" y="5"/>
                  </a:lnTo>
                  <a:lnTo>
                    <a:pt x="97" y="11"/>
                  </a:lnTo>
                  <a:lnTo>
                    <a:pt x="91" y="13"/>
                  </a:lnTo>
                  <a:lnTo>
                    <a:pt x="82" y="11"/>
                  </a:lnTo>
                  <a:lnTo>
                    <a:pt x="80" y="11"/>
                  </a:lnTo>
                  <a:lnTo>
                    <a:pt x="78" y="11"/>
                  </a:lnTo>
                  <a:lnTo>
                    <a:pt x="77" y="9"/>
                  </a:lnTo>
                  <a:lnTo>
                    <a:pt x="77" y="11"/>
                  </a:lnTo>
                  <a:lnTo>
                    <a:pt x="75" y="11"/>
                  </a:lnTo>
                  <a:lnTo>
                    <a:pt x="73" y="13"/>
                  </a:lnTo>
                  <a:lnTo>
                    <a:pt x="69" y="14"/>
                  </a:lnTo>
                  <a:lnTo>
                    <a:pt x="62" y="20"/>
                  </a:lnTo>
                  <a:lnTo>
                    <a:pt x="51" y="27"/>
                  </a:lnTo>
                  <a:lnTo>
                    <a:pt x="39" y="39"/>
                  </a:lnTo>
                  <a:lnTo>
                    <a:pt x="26" y="52"/>
                  </a:lnTo>
                  <a:lnTo>
                    <a:pt x="13" y="66"/>
                  </a:lnTo>
                  <a:lnTo>
                    <a:pt x="6" y="83"/>
                  </a:lnTo>
                  <a:lnTo>
                    <a:pt x="0" y="102"/>
                  </a:lnTo>
                  <a:lnTo>
                    <a:pt x="0" y="120"/>
                  </a:lnTo>
                  <a:lnTo>
                    <a:pt x="2" y="135"/>
                  </a:lnTo>
                  <a:lnTo>
                    <a:pt x="8" y="148"/>
                  </a:lnTo>
                  <a:lnTo>
                    <a:pt x="13" y="157"/>
                  </a:lnTo>
                  <a:lnTo>
                    <a:pt x="23" y="165"/>
                  </a:lnTo>
                  <a:lnTo>
                    <a:pt x="34" y="170"/>
                  </a:lnTo>
                  <a:lnTo>
                    <a:pt x="47" y="172"/>
                  </a:lnTo>
                  <a:lnTo>
                    <a:pt x="60" y="172"/>
                  </a:lnTo>
                  <a:lnTo>
                    <a:pt x="73" y="172"/>
                  </a:lnTo>
                  <a:lnTo>
                    <a:pt x="88" y="176"/>
                  </a:lnTo>
                  <a:lnTo>
                    <a:pt x="103" y="183"/>
                  </a:lnTo>
                  <a:lnTo>
                    <a:pt x="114" y="193"/>
                  </a:lnTo>
                  <a:lnTo>
                    <a:pt x="123" y="207"/>
                  </a:lnTo>
                  <a:lnTo>
                    <a:pt x="129" y="222"/>
                  </a:lnTo>
                  <a:lnTo>
                    <a:pt x="129" y="243"/>
                  </a:lnTo>
                  <a:lnTo>
                    <a:pt x="123" y="263"/>
                  </a:lnTo>
                  <a:lnTo>
                    <a:pt x="117" y="284"/>
                  </a:lnTo>
                  <a:lnTo>
                    <a:pt x="116" y="306"/>
                  </a:lnTo>
                  <a:lnTo>
                    <a:pt x="117" y="328"/>
                  </a:lnTo>
                  <a:lnTo>
                    <a:pt x="121" y="350"/>
                  </a:lnTo>
                  <a:lnTo>
                    <a:pt x="129" y="369"/>
                  </a:lnTo>
                  <a:lnTo>
                    <a:pt x="138" y="384"/>
                  </a:lnTo>
                  <a:lnTo>
                    <a:pt x="149" y="393"/>
                  </a:lnTo>
                  <a:lnTo>
                    <a:pt x="160" y="397"/>
                  </a:lnTo>
                  <a:lnTo>
                    <a:pt x="173" y="384"/>
                  </a:lnTo>
                  <a:lnTo>
                    <a:pt x="184" y="373"/>
                  </a:lnTo>
                  <a:lnTo>
                    <a:pt x="195" y="360"/>
                  </a:lnTo>
                  <a:lnTo>
                    <a:pt x="207" y="345"/>
                  </a:lnTo>
                  <a:lnTo>
                    <a:pt x="218" y="332"/>
                  </a:lnTo>
                  <a:lnTo>
                    <a:pt x="227" y="317"/>
                  </a:lnTo>
                  <a:lnTo>
                    <a:pt x="236" y="300"/>
                  </a:lnTo>
                  <a:lnTo>
                    <a:pt x="244" y="285"/>
                  </a:lnTo>
                  <a:lnTo>
                    <a:pt x="246" y="280"/>
                  </a:lnTo>
                  <a:lnTo>
                    <a:pt x="246" y="274"/>
                  </a:lnTo>
                  <a:lnTo>
                    <a:pt x="246" y="269"/>
                  </a:lnTo>
                  <a:lnTo>
                    <a:pt x="244" y="261"/>
                  </a:lnTo>
                  <a:lnTo>
                    <a:pt x="244" y="246"/>
                  </a:lnTo>
                  <a:lnTo>
                    <a:pt x="251" y="233"/>
                  </a:lnTo>
                  <a:lnTo>
                    <a:pt x="260" y="220"/>
                  </a:lnTo>
                  <a:lnTo>
                    <a:pt x="273" y="207"/>
                  </a:lnTo>
                  <a:lnTo>
                    <a:pt x="275" y="196"/>
                  </a:lnTo>
                  <a:lnTo>
                    <a:pt x="279" y="185"/>
                  </a:lnTo>
                  <a:lnTo>
                    <a:pt x="281" y="174"/>
                  </a:lnTo>
                  <a:lnTo>
                    <a:pt x="283" y="161"/>
                  </a:lnTo>
                  <a:lnTo>
                    <a:pt x="283" y="159"/>
                  </a:lnTo>
                  <a:lnTo>
                    <a:pt x="283" y="157"/>
                  </a:lnTo>
                  <a:lnTo>
                    <a:pt x="285" y="157"/>
                  </a:lnTo>
                  <a:lnTo>
                    <a:pt x="273" y="144"/>
                  </a:lnTo>
                  <a:lnTo>
                    <a:pt x="264" y="128"/>
                  </a:lnTo>
                  <a:lnTo>
                    <a:pt x="259" y="111"/>
                  </a:lnTo>
                  <a:lnTo>
                    <a:pt x="257" y="92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5" name="Freeform 23"/>
            <p:cNvSpPr>
              <a:spLocks/>
            </p:cNvSpPr>
            <p:nvPr/>
          </p:nvSpPr>
          <p:spPr bwMode="auto">
            <a:xfrm>
              <a:off x="2861" y="2229"/>
              <a:ext cx="63" cy="156"/>
            </a:xfrm>
            <a:custGeom>
              <a:avLst/>
              <a:gdLst>
                <a:gd name="T0" fmla="*/ 4 w 63"/>
                <a:gd name="T1" fmla="*/ 20 h 156"/>
                <a:gd name="T2" fmla="*/ 17 w 63"/>
                <a:gd name="T3" fmla="*/ 33 h 156"/>
                <a:gd name="T4" fmla="*/ 26 w 63"/>
                <a:gd name="T5" fmla="*/ 45 h 156"/>
                <a:gd name="T6" fmla="*/ 30 w 63"/>
                <a:gd name="T7" fmla="*/ 54 h 156"/>
                <a:gd name="T8" fmla="*/ 26 w 63"/>
                <a:gd name="T9" fmla="*/ 63 h 156"/>
                <a:gd name="T10" fmla="*/ 24 w 63"/>
                <a:gd name="T11" fmla="*/ 63 h 156"/>
                <a:gd name="T12" fmla="*/ 24 w 63"/>
                <a:gd name="T13" fmla="*/ 63 h 156"/>
                <a:gd name="T14" fmla="*/ 24 w 63"/>
                <a:gd name="T15" fmla="*/ 63 h 156"/>
                <a:gd name="T16" fmla="*/ 24 w 63"/>
                <a:gd name="T17" fmla="*/ 65 h 156"/>
                <a:gd name="T18" fmla="*/ 28 w 63"/>
                <a:gd name="T19" fmla="*/ 69 h 156"/>
                <a:gd name="T20" fmla="*/ 32 w 63"/>
                <a:gd name="T21" fmla="*/ 74 h 156"/>
                <a:gd name="T22" fmla="*/ 34 w 63"/>
                <a:gd name="T23" fmla="*/ 80 h 156"/>
                <a:gd name="T24" fmla="*/ 34 w 63"/>
                <a:gd name="T25" fmla="*/ 87 h 156"/>
                <a:gd name="T26" fmla="*/ 34 w 63"/>
                <a:gd name="T27" fmla="*/ 89 h 156"/>
                <a:gd name="T28" fmla="*/ 34 w 63"/>
                <a:gd name="T29" fmla="*/ 93 h 156"/>
                <a:gd name="T30" fmla="*/ 34 w 63"/>
                <a:gd name="T31" fmla="*/ 95 h 156"/>
                <a:gd name="T32" fmla="*/ 34 w 63"/>
                <a:gd name="T33" fmla="*/ 98 h 156"/>
                <a:gd name="T34" fmla="*/ 41 w 63"/>
                <a:gd name="T35" fmla="*/ 110 h 156"/>
                <a:gd name="T36" fmla="*/ 45 w 63"/>
                <a:gd name="T37" fmla="*/ 124 h 156"/>
                <a:gd name="T38" fmla="*/ 52 w 63"/>
                <a:gd name="T39" fmla="*/ 141 h 156"/>
                <a:gd name="T40" fmla="*/ 62 w 63"/>
                <a:gd name="T41" fmla="*/ 156 h 156"/>
                <a:gd name="T42" fmla="*/ 63 w 63"/>
                <a:gd name="T43" fmla="*/ 115 h 156"/>
                <a:gd name="T44" fmla="*/ 62 w 63"/>
                <a:gd name="T45" fmla="*/ 74 h 156"/>
                <a:gd name="T46" fmla="*/ 56 w 63"/>
                <a:gd name="T47" fmla="*/ 37 h 156"/>
                <a:gd name="T48" fmla="*/ 47 w 63"/>
                <a:gd name="T49" fmla="*/ 0 h 156"/>
                <a:gd name="T50" fmla="*/ 43 w 63"/>
                <a:gd name="T51" fmla="*/ 4 h 156"/>
                <a:gd name="T52" fmla="*/ 36 w 63"/>
                <a:gd name="T53" fmla="*/ 6 h 156"/>
                <a:gd name="T54" fmla="*/ 26 w 63"/>
                <a:gd name="T55" fmla="*/ 7 h 156"/>
                <a:gd name="T56" fmla="*/ 17 w 63"/>
                <a:gd name="T57" fmla="*/ 7 h 156"/>
                <a:gd name="T58" fmla="*/ 8 w 63"/>
                <a:gd name="T59" fmla="*/ 9 h 156"/>
                <a:gd name="T60" fmla="*/ 2 w 63"/>
                <a:gd name="T61" fmla="*/ 11 h 156"/>
                <a:gd name="T62" fmla="*/ 0 w 63"/>
                <a:gd name="T63" fmla="*/ 15 h 156"/>
                <a:gd name="T64" fmla="*/ 4 w 63"/>
                <a:gd name="T65" fmla="*/ 20 h 15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3"/>
                <a:gd name="T100" fmla="*/ 0 h 156"/>
                <a:gd name="T101" fmla="*/ 63 w 63"/>
                <a:gd name="T102" fmla="*/ 156 h 15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3" h="156">
                  <a:moveTo>
                    <a:pt x="4" y="20"/>
                  </a:moveTo>
                  <a:lnTo>
                    <a:pt x="17" y="33"/>
                  </a:lnTo>
                  <a:lnTo>
                    <a:pt x="26" y="45"/>
                  </a:lnTo>
                  <a:lnTo>
                    <a:pt x="30" y="54"/>
                  </a:lnTo>
                  <a:lnTo>
                    <a:pt x="26" y="63"/>
                  </a:lnTo>
                  <a:lnTo>
                    <a:pt x="24" y="63"/>
                  </a:lnTo>
                  <a:lnTo>
                    <a:pt x="24" y="65"/>
                  </a:lnTo>
                  <a:lnTo>
                    <a:pt x="28" y="69"/>
                  </a:lnTo>
                  <a:lnTo>
                    <a:pt x="32" y="74"/>
                  </a:lnTo>
                  <a:lnTo>
                    <a:pt x="34" y="80"/>
                  </a:lnTo>
                  <a:lnTo>
                    <a:pt x="34" y="87"/>
                  </a:lnTo>
                  <a:lnTo>
                    <a:pt x="34" y="89"/>
                  </a:lnTo>
                  <a:lnTo>
                    <a:pt x="34" y="93"/>
                  </a:lnTo>
                  <a:lnTo>
                    <a:pt x="34" y="95"/>
                  </a:lnTo>
                  <a:lnTo>
                    <a:pt x="34" y="98"/>
                  </a:lnTo>
                  <a:lnTo>
                    <a:pt x="41" y="110"/>
                  </a:lnTo>
                  <a:lnTo>
                    <a:pt x="45" y="124"/>
                  </a:lnTo>
                  <a:lnTo>
                    <a:pt x="52" y="141"/>
                  </a:lnTo>
                  <a:lnTo>
                    <a:pt x="62" y="156"/>
                  </a:lnTo>
                  <a:lnTo>
                    <a:pt x="63" y="115"/>
                  </a:lnTo>
                  <a:lnTo>
                    <a:pt x="62" y="74"/>
                  </a:lnTo>
                  <a:lnTo>
                    <a:pt x="56" y="37"/>
                  </a:lnTo>
                  <a:lnTo>
                    <a:pt x="47" y="0"/>
                  </a:lnTo>
                  <a:lnTo>
                    <a:pt x="43" y="4"/>
                  </a:lnTo>
                  <a:lnTo>
                    <a:pt x="36" y="6"/>
                  </a:lnTo>
                  <a:lnTo>
                    <a:pt x="26" y="7"/>
                  </a:lnTo>
                  <a:lnTo>
                    <a:pt x="17" y="7"/>
                  </a:lnTo>
                  <a:lnTo>
                    <a:pt x="8" y="9"/>
                  </a:lnTo>
                  <a:lnTo>
                    <a:pt x="2" y="11"/>
                  </a:lnTo>
                  <a:lnTo>
                    <a:pt x="0" y="15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6" name="Freeform 24"/>
            <p:cNvSpPr>
              <a:spLocks/>
            </p:cNvSpPr>
            <p:nvPr/>
          </p:nvSpPr>
          <p:spPr bwMode="auto">
            <a:xfrm>
              <a:off x="2696" y="2082"/>
              <a:ext cx="210" cy="164"/>
            </a:xfrm>
            <a:custGeom>
              <a:avLst/>
              <a:gdLst>
                <a:gd name="T0" fmla="*/ 104 w 210"/>
                <a:gd name="T1" fmla="*/ 26 h 164"/>
                <a:gd name="T2" fmla="*/ 80 w 210"/>
                <a:gd name="T3" fmla="*/ 43 h 164"/>
                <a:gd name="T4" fmla="*/ 87 w 210"/>
                <a:gd name="T5" fmla="*/ 65 h 164"/>
                <a:gd name="T6" fmla="*/ 111 w 210"/>
                <a:gd name="T7" fmla="*/ 60 h 164"/>
                <a:gd name="T8" fmla="*/ 123 w 210"/>
                <a:gd name="T9" fmla="*/ 43 h 164"/>
                <a:gd name="T10" fmla="*/ 141 w 210"/>
                <a:gd name="T11" fmla="*/ 45 h 164"/>
                <a:gd name="T12" fmla="*/ 139 w 210"/>
                <a:gd name="T13" fmla="*/ 65 h 164"/>
                <a:gd name="T14" fmla="*/ 115 w 210"/>
                <a:gd name="T15" fmla="*/ 80 h 164"/>
                <a:gd name="T16" fmla="*/ 78 w 210"/>
                <a:gd name="T17" fmla="*/ 75 h 164"/>
                <a:gd name="T18" fmla="*/ 59 w 210"/>
                <a:gd name="T19" fmla="*/ 78 h 164"/>
                <a:gd name="T20" fmla="*/ 54 w 210"/>
                <a:gd name="T21" fmla="*/ 82 h 164"/>
                <a:gd name="T22" fmla="*/ 35 w 210"/>
                <a:gd name="T23" fmla="*/ 93 h 164"/>
                <a:gd name="T24" fmla="*/ 33 w 210"/>
                <a:gd name="T25" fmla="*/ 114 h 164"/>
                <a:gd name="T26" fmla="*/ 26 w 210"/>
                <a:gd name="T27" fmla="*/ 119 h 164"/>
                <a:gd name="T28" fmla="*/ 2 w 210"/>
                <a:gd name="T29" fmla="*/ 121 h 164"/>
                <a:gd name="T30" fmla="*/ 6 w 210"/>
                <a:gd name="T31" fmla="*/ 151 h 164"/>
                <a:gd name="T32" fmla="*/ 26 w 210"/>
                <a:gd name="T33" fmla="*/ 158 h 164"/>
                <a:gd name="T34" fmla="*/ 41 w 210"/>
                <a:gd name="T35" fmla="*/ 154 h 164"/>
                <a:gd name="T36" fmla="*/ 48 w 210"/>
                <a:gd name="T37" fmla="*/ 147 h 164"/>
                <a:gd name="T38" fmla="*/ 56 w 210"/>
                <a:gd name="T39" fmla="*/ 136 h 164"/>
                <a:gd name="T40" fmla="*/ 76 w 210"/>
                <a:gd name="T41" fmla="*/ 130 h 164"/>
                <a:gd name="T42" fmla="*/ 102 w 210"/>
                <a:gd name="T43" fmla="*/ 141 h 164"/>
                <a:gd name="T44" fmla="*/ 123 w 210"/>
                <a:gd name="T45" fmla="*/ 160 h 164"/>
                <a:gd name="T46" fmla="*/ 154 w 210"/>
                <a:gd name="T47" fmla="*/ 160 h 164"/>
                <a:gd name="T48" fmla="*/ 175 w 210"/>
                <a:gd name="T49" fmla="*/ 140 h 164"/>
                <a:gd name="T50" fmla="*/ 201 w 210"/>
                <a:gd name="T51" fmla="*/ 136 h 164"/>
                <a:gd name="T52" fmla="*/ 202 w 210"/>
                <a:gd name="T53" fmla="*/ 121 h 164"/>
                <a:gd name="T54" fmla="*/ 186 w 210"/>
                <a:gd name="T55" fmla="*/ 84 h 164"/>
                <a:gd name="T56" fmla="*/ 165 w 210"/>
                <a:gd name="T57" fmla="*/ 49 h 164"/>
                <a:gd name="T58" fmla="*/ 141 w 210"/>
                <a:gd name="T59" fmla="*/ 15 h 164"/>
                <a:gd name="T60" fmla="*/ 124 w 210"/>
                <a:gd name="T61" fmla="*/ 2 h 164"/>
                <a:gd name="T62" fmla="*/ 119 w 210"/>
                <a:gd name="T63" fmla="*/ 6 h 16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0"/>
                <a:gd name="T97" fmla="*/ 0 h 164"/>
                <a:gd name="T98" fmla="*/ 210 w 210"/>
                <a:gd name="T99" fmla="*/ 164 h 16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0" h="164">
                  <a:moveTo>
                    <a:pt x="117" y="10"/>
                  </a:moveTo>
                  <a:lnTo>
                    <a:pt x="104" y="26"/>
                  </a:lnTo>
                  <a:lnTo>
                    <a:pt x="89" y="36"/>
                  </a:lnTo>
                  <a:lnTo>
                    <a:pt x="80" y="43"/>
                  </a:lnTo>
                  <a:lnTo>
                    <a:pt x="78" y="52"/>
                  </a:lnTo>
                  <a:lnTo>
                    <a:pt x="87" y="65"/>
                  </a:lnTo>
                  <a:lnTo>
                    <a:pt x="100" y="65"/>
                  </a:lnTo>
                  <a:lnTo>
                    <a:pt x="111" y="60"/>
                  </a:lnTo>
                  <a:lnTo>
                    <a:pt x="117" y="50"/>
                  </a:lnTo>
                  <a:lnTo>
                    <a:pt x="123" y="43"/>
                  </a:lnTo>
                  <a:lnTo>
                    <a:pt x="132" y="41"/>
                  </a:lnTo>
                  <a:lnTo>
                    <a:pt x="141" y="45"/>
                  </a:lnTo>
                  <a:lnTo>
                    <a:pt x="143" y="54"/>
                  </a:lnTo>
                  <a:lnTo>
                    <a:pt x="139" y="65"/>
                  </a:lnTo>
                  <a:lnTo>
                    <a:pt x="130" y="75"/>
                  </a:lnTo>
                  <a:lnTo>
                    <a:pt x="115" y="80"/>
                  </a:lnTo>
                  <a:lnTo>
                    <a:pt x="95" y="78"/>
                  </a:lnTo>
                  <a:lnTo>
                    <a:pt x="78" y="75"/>
                  </a:lnTo>
                  <a:lnTo>
                    <a:pt x="65" y="76"/>
                  </a:lnTo>
                  <a:lnTo>
                    <a:pt x="59" y="78"/>
                  </a:lnTo>
                  <a:lnTo>
                    <a:pt x="58" y="80"/>
                  </a:lnTo>
                  <a:lnTo>
                    <a:pt x="54" y="82"/>
                  </a:lnTo>
                  <a:lnTo>
                    <a:pt x="45" y="86"/>
                  </a:lnTo>
                  <a:lnTo>
                    <a:pt x="35" y="93"/>
                  </a:lnTo>
                  <a:lnTo>
                    <a:pt x="33" y="104"/>
                  </a:lnTo>
                  <a:lnTo>
                    <a:pt x="33" y="114"/>
                  </a:lnTo>
                  <a:lnTo>
                    <a:pt x="32" y="119"/>
                  </a:lnTo>
                  <a:lnTo>
                    <a:pt x="26" y="119"/>
                  </a:lnTo>
                  <a:lnTo>
                    <a:pt x="13" y="117"/>
                  </a:lnTo>
                  <a:lnTo>
                    <a:pt x="2" y="121"/>
                  </a:lnTo>
                  <a:lnTo>
                    <a:pt x="0" y="134"/>
                  </a:lnTo>
                  <a:lnTo>
                    <a:pt x="6" y="151"/>
                  </a:lnTo>
                  <a:lnTo>
                    <a:pt x="19" y="162"/>
                  </a:lnTo>
                  <a:lnTo>
                    <a:pt x="26" y="158"/>
                  </a:lnTo>
                  <a:lnTo>
                    <a:pt x="33" y="156"/>
                  </a:lnTo>
                  <a:lnTo>
                    <a:pt x="41" y="154"/>
                  </a:lnTo>
                  <a:lnTo>
                    <a:pt x="46" y="153"/>
                  </a:lnTo>
                  <a:lnTo>
                    <a:pt x="48" y="147"/>
                  </a:lnTo>
                  <a:lnTo>
                    <a:pt x="52" y="141"/>
                  </a:lnTo>
                  <a:lnTo>
                    <a:pt x="56" y="136"/>
                  </a:lnTo>
                  <a:lnTo>
                    <a:pt x="61" y="132"/>
                  </a:lnTo>
                  <a:lnTo>
                    <a:pt x="76" y="130"/>
                  </a:lnTo>
                  <a:lnTo>
                    <a:pt x="91" y="134"/>
                  </a:lnTo>
                  <a:lnTo>
                    <a:pt x="102" y="141"/>
                  </a:lnTo>
                  <a:lnTo>
                    <a:pt x="111" y="151"/>
                  </a:lnTo>
                  <a:lnTo>
                    <a:pt x="123" y="160"/>
                  </a:lnTo>
                  <a:lnTo>
                    <a:pt x="139" y="164"/>
                  </a:lnTo>
                  <a:lnTo>
                    <a:pt x="154" y="160"/>
                  </a:lnTo>
                  <a:lnTo>
                    <a:pt x="165" y="149"/>
                  </a:lnTo>
                  <a:lnTo>
                    <a:pt x="175" y="140"/>
                  </a:lnTo>
                  <a:lnTo>
                    <a:pt x="188" y="136"/>
                  </a:lnTo>
                  <a:lnTo>
                    <a:pt x="201" y="136"/>
                  </a:lnTo>
                  <a:lnTo>
                    <a:pt x="210" y="140"/>
                  </a:lnTo>
                  <a:lnTo>
                    <a:pt x="202" y="121"/>
                  </a:lnTo>
                  <a:lnTo>
                    <a:pt x="195" y="102"/>
                  </a:lnTo>
                  <a:lnTo>
                    <a:pt x="186" y="84"/>
                  </a:lnTo>
                  <a:lnTo>
                    <a:pt x="176" y="65"/>
                  </a:lnTo>
                  <a:lnTo>
                    <a:pt x="165" y="49"/>
                  </a:lnTo>
                  <a:lnTo>
                    <a:pt x="154" y="32"/>
                  </a:lnTo>
                  <a:lnTo>
                    <a:pt x="141" y="15"/>
                  </a:lnTo>
                  <a:lnTo>
                    <a:pt x="128" y="0"/>
                  </a:lnTo>
                  <a:lnTo>
                    <a:pt x="124" y="2"/>
                  </a:lnTo>
                  <a:lnTo>
                    <a:pt x="121" y="4"/>
                  </a:lnTo>
                  <a:lnTo>
                    <a:pt x="119" y="6"/>
                  </a:lnTo>
                  <a:lnTo>
                    <a:pt x="117" y="10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7" name="Freeform 25"/>
            <p:cNvSpPr>
              <a:spLocks/>
            </p:cNvSpPr>
            <p:nvPr/>
          </p:nvSpPr>
          <p:spPr bwMode="auto">
            <a:xfrm>
              <a:off x="2880" y="2294"/>
              <a:ext cx="15" cy="33"/>
            </a:xfrm>
            <a:custGeom>
              <a:avLst/>
              <a:gdLst>
                <a:gd name="T0" fmla="*/ 5 w 15"/>
                <a:gd name="T1" fmla="*/ 0 h 33"/>
                <a:gd name="T2" fmla="*/ 0 w 15"/>
                <a:gd name="T3" fmla="*/ 7 h 33"/>
                <a:gd name="T4" fmla="*/ 2 w 15"/>
                <a:gd name="T5" fmla="*/ 17 h 33"/>
                <a:gd name="T6" fmla="*/ 5 w 15"/>
                <a:gd name="T7" fmla="*/ 24 h 33"/>
                <a:gd name="T8" fmla="*/ 15 w 15"/>
                <a:gd name="T9" fmla="*/ 33 h 33"/>
                <a:gd name="T10" fmla="*/ 15 w 15"/>
                <a:gd name="T11" fmla="*/ 33 h 33"/>
                <a:gd name="T12" fmla="*/ 15 w 15"/>
                <a:gd name="T13" fmla="*/ 33 h 33"/>
                <a:gd name="T14" fmla="*/ 15 w 15"/>
                <a:gd name="T15" fmla="*/ 33 h 33"/>
                <a:gd name="T16" fmla="*/ 15 w 15"/>
                <a:gd name="T17" fmla="*/ 33 h 33"/>
                <a:gd name="T18" fmla="*/ 15 w 15"/>
                <a:gd name="T19" fmla="*/ 30 h 33"/>
                <a:gd name="T20" fmla="*/ 15 w 15"/>
                <a:gd name="T21" fmla="*/ 28 h 33"/>
                <a:gd name="T22" fmla="*/ 15 w 15"/>
                <a:gd name="T23" fmla="*/ 24 h 33"/>
                <a:gd name="T24" fmla="*/ 15 w 15"/>
                <a:gd name="T25" fmla="*/ 22 h 33"/>
                <a:gd name="T26" fmla="*/ 15 w 15"/>
                <a:gd name="T27" fmla="*/ 15 h 33"/>
                <a:gd name="T28" fmla="*/ 13 w 15"/>
                <a:gd name="T29" fmla="*/ 9 h 33"/>
                <a:gd name="T30" fmla="*/ 9 w 15"/>
                <a:gd name="T31" fmla="*/ 4 h 33"/>
                <a:gd name="T32" fmla="*/ 5 w 15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33"/>
                <a:gd name="T53" fmla="*/ 15 w 1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33">
                  <a:moveTo>
                    <a:pt x="5" y="0"/>
                  </a:moveTo>
                  <a:lnTo>
                    <a:pt x="0" y="7"/>
                  </a:lnTo>
                  <a:lnTo>
                    <a:pt x="2" y="17"/>
                  </a:lnTo>
                  <a:lnTo>
                    <a:pt x="5" y="24"/>
                  </a:lnTo>
                  <a:lnTo>
                    <a:pt x="15" y="33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15"/>
                  </a:lnTo>
                  <a:lnTo>
                    <a:pt x="13" y="9"/>
                  </a:lnTo>
                  <a:lnTo>
                    <a:pt x="9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8" name="Freeform 26"/>
            <p:cNvSpPr>
              <a:spLocks/>
            </p:cNvSpPr>
            <p:nvPr/>
          </p:nvSpPr>
          <p:spPr bwMode="auto">
            <a:xfrm>
              <a:off x="2715" y="2235"/>
              <a:ext cx="27" cy="13"/>
            </a:xfrm>
            <a:custGeom>
              <a:avLst/>
              <a:gdLst>
                <a:gd name="T0" fmla="*/ 5 w 27"/>
                <a:gd name="T1" fmla="*/ 11 h 13"/>
                <a:gd name="T2" fmla="*/ 14 w 27"/>
                <a:gd name="T3" fmla="*/ 13 h 13"/>
                <a:gd name="T4" fmla="*/ 20 w 27"/>
                <a:gd name="T5" fmla="*/ 11 h 13"/>
                <a:gd name="T6" fmla="*/ 24 w 27"/>
                <a:gd name="T7" fmla="*/ 5 h 13"/>
                <a:gd name="T8" fmla="*/ 27 w 27"/>
                <a:gd name="T9" fmla="*/ 0 h 13"/>
                <a:gd name="T10" fmla="*/ 22 w 27"/>
                <a:gd name="T11" fmla="*/ 1 h 13"/>
                <a:gd name="T12" fmla="*/ 14 w 27"/>
                <a:gd name="T13" fmla="*/ 3 h 13"/>
                <a:gd name="T14" fmla="*/ 7 w 27"/>
                <a:gd name="T15" fmla="*/ 5 h 13"/>
                <a:gd name="T16" fmla="*/ 0 w 27"/>
                <a:gd name="T17" fmla="*/ 9 h 13"/>
                <a:gd name="T18" fmla="*/ 1 w 27"/>
                <a:gd name="T19" fmla="*/ 11 h 13"/>
                <a:gd name="T20" fmla="*/ 3 w 27"/>
                <a:gd name="T21" fmla="*/ 11 h 13"/>
                <a:gd name="T22" fmla="*/ 3 w 27"/>
                <a:gd name="T23" fmla="*/ 11 h 13"/>
                <a:gd name="T24" fmla="*/ 5 w 27"/>
                <a:gd name="T25" fmla="*/ 11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"/>
                <a:gd name="T40" fmla="*/ 0 h 13"/>
                <a:gd name="T41" fmla="*/ 27 w 27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" h="13">
                  <a:moveTo>
                    <a:pt x="5" y="11"/>
                  </a:moveTo>
                  <a:lnTo>
                    <a:pt x="14" y="13"/>
                  </a:lnTo>
                  <a:lnTo>
                    <a:pt x="20" y="11"/>
                  </a:lnTo>
                  <a:lnTo>
                    <a:pt x="24" y="5"/>
                  </a:lnTo>
                  <a:lnTo>
                    <a:pt x="27" y="0"/>
                  </a:lnTo>
                  <a:lnTo>
                    <a:pt x="22" y="1"/>
                  </a:lnTo>
                  <a:lnTo>
                    <a:pt x="14" y="3"/>
                  </a:lnTo>
                  <a:lnTo>
                    <a:pt x="7" y="5"/>
                  </a:lnTo>
                  <a:lnTo>
                    <a:pt x="0" y="9"/>
                  </a:lnTo>
                  <a:lnTo>
                    <a:pt x="1" y="11"/>
                  </a:lnTo>
                  <a:lnTo>
                    <a:pt x="3" y="11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89" name="Freeform 27"/>
            <p:cNvSpPr>
              <a:spLocks/>
            </p:cNvSpPr>
            <p:nvPr/>
          </p:nvSpPr>
          <p:spPr bwMode="auto">
            <a:xfrm>
              <a:off x="2715" y="2134"/>
              <a:ext cx="24" cy="36"/>
            </a:xfrm>
            <a:custGeom>
              <a:avLst/>
              <a:gdLst>
                <a:gd name="T0" fmla="*/ 24 w 24"/>
                <a:gd name="T1" fmla="*/ 4 h 36"/>
                <a:gd name="T2" fmla="*/ 24 w 24"/>
                <a:gd name="T3" fmla="*/ 8 h 36"/>
                <a:gd name="T4" fmla="*/ 22 w 24"/>
                <a:gd name="T5" fmla="*/ 17 h 36"/>
                <a:gd name="T6" fmla="*/ 20 w 24"/>
                <a:gd name="T7" fmla="*/ 28 h 36"/>
                <a:gd name="T8" fmla="*/ 14 w 24"/>
                <a:gd name="T9" fmla="*/ 34 h 36"/>
                <a:gd name="T10" fmla="*/ 7 w 24"/>
                <a:gd name="T11" fmla="*/ 36 h 36"/>
                <a:gd name="T12" fmla="*/ 1 w 24"/>
                <a:gd name="T13" fmla="*/ 34 h 36"/>
                <a:gd name="T14" fmla="*/ 0 w 24"/>
                <a:gd name="T15" fmla="*/ 30 h 36"/>
                <a:gd name="T16" fmla="*/ 3 w 24"/>
                <a:gd name="T17" fmla="*/ 23 h 36"/>
                <a:gd name="T18" fmla="*/ 11 w 24"/>
                <a:gd name="T19" fmla="*/ 13 h 36"/>
                <a:gd name="T20" fmla="*/ 16 w 24"/>
                <a:gd name="T21" fmla="*/ 4 h 36"/>
                <a:gd name="T22" fmla="*/ 22 w 24"/>
                <a:gd name="T23" fmla="*/ 0 h 36"/>
                <a:gd name="T24" fmla="*/ 24 w 24"/>
                <a:gd name="T25" fmla="*/ 4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"/>
                <a:gd name="T40" fmla="*/ 0 h 36"/>
                <a:gd name="T41" fmla="*/ 24 w 24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" h="36">
                  <a:moveTo>
                    <a:pt x="24" y="4"/>
                  </a:moveTo>
                  <a:lnTo>
                    <a:pt x="24" y="8"/>
                  </a:lnTo>
                  <a:lnTo>
                    <a:pt x="22" y="17"/>
                  </a:lnTo>
                  <a:lnTo>
                    <a:pt x="20" y="28"/>
                  </a:lnTo>
                  <a:lnTo>
                    <a:pt x="14" y="34"/>
                  </a:lnTo>
                  <a:lnTo>
                    <a:pt x="7" y="36"/>
                  </a:lnTo>
                  <a:lnTo>
                    <a:pt x="1" y="34"/>
                  </a:lnTo>
                  <a:lnTo>
                    <a:pt x="0" y="30"/>
                  </a:lnTo>
                  <a:lnTo>
                    <a:pt x="3" y="23"/>
                  </a:lnTo>
                  <a:lnTo>
                    <a:pt x="11" y="13"/>
                  </a:lnTo>
                  <a:lnTo>
                    <a:pt x="16" y="4"/>
                  </a:lnTo>
                  <a:lnTo>
                    <a:pt x="22" y="0"/>
                  </a:lnTo>
                  <a:lnTo>
                    <a:pt x="24" y="4"/>
                  </a:lnTo>
                  <a:close/>
                </a:path>
              </a:pathLst>
            </a:custGeom>
            <a:solidFill>
              <a:srgbClr val="8C6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90" name="Freeform 28"/>
            <p:cNvSpPr>
              <a:spLocks/>
            </p:cNvSpPr>
            <p:nvPr/>
          </p:nvSpPr>
          <p:spPr bwMode="auto">
            <a:xfrm>
              <a:off x="2353" y="2868"/>
              <a:ext cx="380" cy="178"/>
            </a:xfrm>
            <a:custGeom>
              <a:avLst/>
              <a:gdLst>
                <a:gd name="T0" fmla="*/ 189 w 380"/>
                <a:gd name="T1" fmla="*/ 0 h 178"/>
                <a:gd name="T2" fmla="*/ 156 w 380"/>
                <a:gd name="T3" fmla="*/ 2 h 178"/>
                <a:gd name="T4" fmla="*/ 124 w 380"/>
                <a:gd name="T5" fmla="*/ 9 h 178"/>
                <a:gd name="T6" fmla="*/ 96 w 380"/>
                <a:gd name="T7" fmla="*/ 20 h 178"/>
                <a:gd name="T8" fmla="*/ 70 w 380"/>
                <a:gd name="T9" fmla="*/ 35 h 178"/>
                <a:gd name="T10" fmla="*/ 46 w 380"/>
                <a:gd name="T11" fmla="*/ 52 h 178"/>
                <a:gd name="T12" fmla="*/ 27 w 380"/>
                <a:gd name="T13" fmla="*/ 74 h 178"/>
                <a:gd name="T14" fmla="*/ 11 w 380"/>
                <a:gd name="T15" fmla="*/ 96 h 178"/>
                <a:gd name="T16" fmla="*/ 0 w 380"/>
                <a:gd name="T17" fmla="*/ 122 h 178"/>
                <a:gd name="T18" fmla="*/ 18 w 380"/>
                <a:gd name="T19" fmla="*/ 135 h 178"/>
                <a:gd name="T20" fmla="*/ 39 w 380"/>
                <a:gd name="T21" fmla="*/ 146 h 178"/>
                <a:gd name="T22" fmla="*/ 59 w 380"/>
                <a:gd name="T23" fmla="*/ 156 h 178"/>
                <a:gd name="T24" fmla="*/ 83 w 380"/>
                <a:gd name="T25" fmla="*/ 163 h 178"/>
                <a:gd name="T26" fmla="*/ 107 w 380"/>
                <a:gd name="T27" fmla="*/ 171 h 178"/>
                <a:gd name="T28" fmla="*/ 133 w 380"/>
                <a:gd name="T29" fmla="*/ 174 h 178"/>
                <a:gd name="T30" fmla="*/ 161 w 380"/>
                <a:gd name="T31" fmla="*/ 176 h 178"/>
                <a:gd name="T32" fmla="*/ 189 w 380"/>
                <a:gd name="T33" fmla="*/ 178 h 178"/>
                <a:gd name="T34" fmla="*/ 217 w 380"/>
                <a:gd name="T35" fmla="*/ 176 h 178"/>
                <a:gd name="T36" fmla="*/ 245 w 380"/>
                <a:gd name="T37" fmla="*/ 174 h 178"/>
                <a:gd name="T38" fmla="*/ 271 w 380"/>
                <a:gd name="T39" fmla="*/ 171 h 178"/>
                <a:gd name="T40" fmla="*/ 297 w 380"/>
                <a:gd name="T41" fmla="*/ 163 h 178"/>
                <a:gd name="T42" fmla="*/ 319 w 380"/>
                <a:gd name="T43" fmla="*/ 156 h 178"/>
                <a:gd name="T44" fmla="*/ 341 w 380"/>
                <a:gd name="T45" fmla="*/ 146 h 178"/>
                <a:gd name="T46" fmla="*/ 362 w 380"/>
                <a:gd name="T47" fmla="*/ 135 h 178"/>
                <a:gd name="T48" fmla="*/ 380 w 380"/>
                <a:gd name="T49" fmla="*/ 122 h 178"/>
                <a:gd name="T50" fmla="*/ 369 w 380"/>
                <a:gd name="T51" fmla="*/ 96 h 178"/>
                <a:gd name="T52" fmla="*/ 352 w 380"/>
                <a:gd name="T53" fmla="*/ 74 h 178"/>
                <a:gd name="T54" fmla="*/ 334 w 380"/>
                <a:gd name="T55" fmla="*/ 52 h 178"/>
                <a:gd name="T56" fmla="*/ 310 w 380"/>
                <a:gd name="T57" fmla="*/ 35 h 178"/>
                <a:gd name="T58" fmla="*/ 284 w 380"/>
                <a:gd name="T59" fmla="*/ 20 h 178"/>
                <a:gd name="T60" fmla="*/ 254 w 380"/>
                <a:gd name="T61" fmla="*/ 9 h 178"/>
                <a:gd name="T62" fmla="*/ 222 w 380"/>
                <a:gd name="T63" fmla="*/ 2 h 178"/>
                <a:gd name="T64" fmla="*/ 189 w 380"/>
                <a:gd name="T65" fmla="*/ 0 h 17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0"/>
                <a:gd name="T100" fmla="*/ 0 h 178"/>
                <a:gd name="T101" fmla="*/ 380 w 380"/>
                <a:gd name="T102" fmla="*/ 178 h 17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0" h="178">
                  <a:moveTo>
                    <a:pt x="189" y="0"/>
                  </a:moveTo>
                  <a:lnTo>
                    <a:pt x="156" y="2"/>
                  </a:lnTo>
                  <a:lnTo>
                    <a:pt x="124" y="9"/>
                  </a:lnTo>
                  <a:lnTo>
                    <a:pt x="96" y="20"/>
                  </a:lnTo>
                  <a:lnTo>
                    <a:pt x="70" y="35"/>
                  </a:lnTo>
                  <a:lnTo>
                    <a:pt x="46" y="52"/>
                  </a:lnTo>
                  <a:lnTo>
                    <a:pt x="27" y="74"/>
                  </a:lnTo>
                  <a:lnTo>
                    <a:pt x="11" y="96"/>
                  </a:lnTo>
                  <a:lnTo>
                    <a:pt x="0" y="122"/>
                  </a:lnTo>
                  <a:lnTo>
                    <a:pt x="18" y="135"/>
                  </a:lnTo>
                  <a:lnTo>
                    <a:pt x="39" y="146"/>
                  </a:lnTo>
                  <a:lnTo>
                    <a:pt x="59" y="156"/>
                  </a:lnTo>
                  <a:lnTo>
                    <a:pt x="83" y="163"/>
                  </a:lnTo>
                  <a:lnTo>
                    <a:pt x="107" y="171"/>
                  </a:lnTo>
                  <a:lnTo>
                    <a:pt x="133" y="174"/>
                  </a:lnTo>
                  <a:lnTo>
                    <a:pt x="161" y="176"/>
                  </a:lnTo>
                  <a:lnTo>
                    <a:pt x="189" y="178"/>
                  </a:lnTo>
                  <a:lnTo>
                    <a:pt x="217" y="176"/>
                  </a:lnTo>
                  <a:lnTo>
                    <a:pt x="245" y="174"/>
                  </a:lnTo>
                  <a:lnTo>
                    <a:pt x="271" y="171"/>
                  </a:lnTo>
                  <a:lnTo>
                    <a:pt x="297" y="163"/>
                  </a:lnTo>
                  <a:lnTo>
                    <a:pt x="319" y="156"/>
                  </a:lnTo>
                  <a:lnTo>
                    <a:pt x="341" y="146"/>
                  </a:lnTo>
                  <a:lnTo>
                    <a:pt x="362" y="135"/>
                  </a:lnTo>
                  <a:lnTo>
                    <a:pt x="380" y="122"/>
                  </a:lnTo>
                  <a:lnTo>
                    <a:pt x="369" y="96"/>
                  </a:lnTo>
                  <a:lnTo>
                    <a:pt x="352" y="74"/>
                  </a:lnTo>
                  <a:lnTo>
                    <a:pt x="334" y="52"/>
                  </a:lnTo>
                  <a:lnTo>
                    <a:pt x="310" y="35"/>
                  </a:lnTo>
                  <a:lnTo>
                    <a:pt x="284" y="20"/>
                  </a:lnTo>
                  <a:lnTo>
                    <a:pt x="254" y="9"/>
                  </a:lnTo>
                  <a:lnTo>
                    <a:pt x="222" y="2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91" name="Freeform 29"/>
            <p:cNvSpPr>
              <a:spLocks/>
            </p:cNvSpPr>
            <p:nvPr/>
          </p:nvSpPr>
          <p:spPr bwMode="auto">
            <a:xfrm>
              <a:off x="2393" y="2896"/>
              <a:ext cx="225" cy="124"/>
            </a:xfrm>
            <a:custGeom>
              <a:avLst/>
              <a:gdLst>
                <a:gd name="T0" fmla="*/ 169 w 225"/>
                <a:gd name="T1" fmla="*/ 0 h 124"/>
                <a:gd name="T2" fmla="*/ 164 w 225"/>
                <a:gd name="T3" fmla="*/ 0 h 124"/>
                <a:gd name="T4" fmla="*/ 160 w 225"/>
                <a:gd name="T5" fmla="*/ 0 h 124"/>
                <a:gd name="T6" fmla="*/ 154 w 225"/>
                <a:gd name="T7" fmla="*/ 0 h 124"/>
                <a:gd name="T8" fmla="*/ 149 w 225"/>
                <a:gd name="T9" fmla="*/ 0 h 124"/>
                <a:gd name="T10" fmla="*/ 123 w 225"/>
                <a:gd name="T11" fmla="*/ 1 h 124"/>
                <a:gd name="T12" fmla="*/ 97 w 225"/>
                <a:gd name="T13" fmla="*/ 5 h 124"/>
                <a:gd name="T14" fmla="*/ 75 w 225"/>
                <a:gd name="T15" fmla="*/ 13 h 124"/>
                <a:gd name="T16" fmla="*/ 54 w 225"/>
                <a:gd name="T17" fmla="*/ 24 h 124"/>
                <a:gd name="T18" fmla="*/ 36 w 225"/>
                <a:gd name="T19" fmla="*/ 37 h 124"/>
                <a:gd name="T20" fmla="*/ 21 w 225"/>
                <a:gd name="T21" fmla="*/ 50 h 124"/>
                <a:gd name="T22" fmla="*/ 8 w 225"/>
                <a:gd name="T23" fmla="*/ 66 h 124"/>
                <a:gd name="T24" fmla="*/ 0 w 225"/>
                <a:gd name="T25" fmla="*/ 85 h 124"/>
                <a:gd name="T26" fmla="*/ 15 w 225"/>
                <a:gd name="T27" fmla="*/ 94 h 124"/>
                <a:gd name="T28" fmla="*/ 30 w 225"/>
                <a:gd name="T29" fmla="*/ 102 h 124"/>
                <a:gd name="T30" fmla="*/ 47 w 225"/>
                <a:gd name="T31" fmla="*/ 107 h 124"/>
                <a:gd name="T32" fmla="*/ 65 w 225"/>
                <a:gd name="T33" fmla="*/ 113 h 124"/>
                <a:gd name="T34" fmla="*/ 86 w 225"/>
                <a:gd name="T35" fmla="*/ 118 h 124"/>
                <a:gd name="T36" fmla="*/ 106 w 225"/>
                <a:gd name="T37" fmla="*/ 122 h 124"/>
                <a:gd name="T38" fmla="*/ 127 w 225"/>
                <a:gd name="T39" fmla="*/ 124 h 124"/>
                <a:gd name="T40" fmla="*/ 149 w 225"/>
                <a:gd name="T41" fmla="*/ 124 h 124"/>
                <a:gd name="T42" fmla="*/ 158 w 225"/>
                <a:gd name="T43" fmla="*/ 124 h 124"/>
                <a:gd name="T44" fmla="*/ 167 w 225"/>
                <a:gd name="T45" fmla="*/ 124 h 124"/>
                <a:gd name="T46" fmla="*/ 179 w 225"/>
                <a:gd name="T47" fmla="*/ 122 h 124"/>
                <a:gd name="T48" fmla="*/ 188 w 225"/>
                <a:gd name="T49" fmla="*/ 122 h 124"/>
                <a:gd name="T50" fmla="*/ 197 w 225"/>
                <a:gd name="T51" fmla="*/ 120 h 124"/>
                <a:gd name="T52" fmla="*/ 206 w 225"/>
                <a:gd name="T53" fmla="*/ 118 h 124"/>
                <a:gd name="T54" fmla="*/ 216 w 225"/>
                <a:gd name="T55" fmla="*/ 117 h 124"/>
                <a:gd name="T56" fmla="*/ 225 w 225"/>
                <a:gd name="T57" fmla="*/ 115 h 124"/>
                <a:gd name="T58" fmla="*/ 221 w 225"/>
                <a:gd name="T59" fmla="*/ 96 h 124"/>
                <a:gd name="T60" fmla="*/ 216 w 225"/>
                <a:gd name="T61" fmla="*/ 78 h 124"/>
                <a:gd name="T62" fmla="*/ 210 w 225"/>
                <a:gd name="T63" fmla="*/ 61 h 124"/>
                <a:gd name="T64" fmla="*/ 203 w 225"/>
                <a:gd name="T65" fmla="*/ 46 h 124"/>
                <a:gd name="T66" fmla="*/ 195 w 225"/>
                <a:gd name="T67" fmla="*/ 33 h 124"/>
                <a:gd name="T68" fmla="*/ 188 w 225"/>
                <a:gd name="T69" fmla="*/ 20 h 124"/>
                <a:gd name="T70" fmla="*/ 179 w 225"/>
                <a:gd name="T71" fmla="*/ 9 h 124"/>
                <a:gd name="T72" fmla="*/ 169 w 225"/>
                <a:gd name="T73" fmla="*/ 0 h 12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25"/>
                <a:gd name="T112" fmla="*/ 0 h 124"/>
                <a:gd name="T113" fmla="*/ 225 w 225"/>
                <a:gd name="T114" fmla="*/ 124 h 12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25" h="124">
                  <a:moveTo>
                    <a:pt x="169" y="0"/>
                  </a:moveTo>
                  <a:lnTo>
                    <a:pt x="164" y="0"/>
                  </a:lnTo>
                  <a:lnTo>
                    <a:pt x="160" y="0"/>
                  </a:lnTo>
                  <a:lnTo>
                    <a:pt x="154" y="0"/>
                  </a:lnTo>
                  <a:lnTo>
                    <a:pt x="149" y="0"/>
                  </a:lnTo>
                  <a:lnTo>
                    <a:pt x="123" y="1"/>
                  </a:lnTo>
                  <a:lnTo>
                    <a:pt x="97" y="5"/>
                  </a:lnTo>
                  <a:lnTo>
                    <a:pt x="75" y="13"/>
                  </a:lnTo>
                  <a:lnTo>
                    <a:pt x="54" y="24"/>
                  </a:lnTo>
                  <a:lnTo>
                    <a:pt x="36" y="37"/>
                  </a:lnTo>
                  <a:lnTo>
                    <a:pt x="21" y="50"/>
                  </a:lnTo>
                  <a:lnTo>
                    <a:pt x="8" y="66"/>
                  </a:lnTo>
                  <a:lnTo>
                    <a:pt x="0" y="85"/>
                  </a:lnTo>
                  <a:lnTo>
                    <a:pt x="15" y="94"/>
                  </a:lnTo>
                  <a:lnTo>
                    <a:pt x="30" y="102"/>
                  </a:lnTo>
                  <a:lnTo>
                    <a:pt x="47" y="107"/>
                  </a:lnTo>
                  <a:lnTo>
                    <a:pt x="65" y="113"/>
                  </a:lnTo>
                  <a:lnTo>
                    <a:pt x="86" y="118"/>
                  </a:lnTo>
                  <a:lnTo>
                    <a:pt x="106" y="122"/>
                  </a:lnTo>
                  <a:lnTo>
                    <a:pt x="127" y="124"/>
                  </a:lnTo>
                  <a:lnTo>
                    <a:pt x="149" y="124"/>
                  </a:lnTo>
                  <a:lnTo>
                    <a:pt x="158" y="124"/>
                  </a:lnTo>
                  <a:lnTo>
                    <a:pt x="167" y="124"/>
                  </a:lnTo>
                  <a:lnTo>
                    <a:pt x="179" y="122"/>
                  </a:lnTo>
                  <a:lnTo>
                    <a:pt x="188" y="122"/>
                  </a:lnTo>
                  <a:lnTo>
                    <a:pt x="197" y="120"/>
                  </a:lnTo>
                  <a:lnTo>
                    <a:pt x="206" y="118"/>
                  </a:lnTo>
                  <a:lnTo>
                    <a:pt x="216" y="117"/>
                  </a:lnTo>
                  <a:lnTo>
                    <a:pt x="225" y="115"/>
                  </a:lnTo>
                  <a:lnTo>
                    <a:pt x="221" y="96"/>
                  </a:lnTo>
                  <a:lnTo>
                    <a:pt x="216" y="78"/>
                  </a:lnTo>
                  <a:lnTo>
                    <a:pt x="210" y="61"/>
                  </a:lnTo>
                  <a:lnTo>
                    <a:pt x="203" y="46"/>
                  </a:lnTo>
                  <a:lnTo>
                    <a:pt x="195" y="33"/>
                  </a:lnTo>
                  <a:lnTo>
                    <a:pt x="188" y="20"/>
                  </a:lnTo>
                  <a:lnTo>
                    <a:pt x="179" y="9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C9DB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92" name="Freeform 30"/>
            <p:cNvSpPr>
              <a:spLocks/>
            </p:cNvSpPr>
            <p:nvPr/>
          </p:nvSpPr>
          <p:spPr bwMode="auto">
            <a:xfrm>
              <a:off x="2562" y="2896"/>
              <a:ext cx="130" cy="115"/>
            </a:xfrm>
            <a:custGeom>
              <a:avLst/>
              <a:gdLst>
                <a:gd name="T0" fmla="*/ 0 w 130"/>
                <a:gd name="T1" fmla="*/ 0 h 115"/>
                <a:gd name="T2" fmla="*/ 10 w 130"/>
                <a:gd name="T3" fmla="*/ 9 h 115"/>
                <a:gd name="T4" fmla="*/ 19 w 130"/>
                <a:gd name="T5" fmla="*/ 20 h 115"/>
                <a:gd name="T6" fmla="*/ 26 w 130"/>
                <a:gd name="T7" fmla="*/ 33 h 115"/>
                <a:gd name="T8" fmla="*/ 34 w 130"/>
                <a:gd name="T9" fmla="*/ 46 h 115"/>
                <a:gd name="T10" fmla="*/ 41 w 130"/>
                <a:gd name="T11" fmla="*/ 61 h 115"/>
                <a:gd name="T12" fmla="*/ 47 w 130"/>
                <a:gd name="T13" fmla="*/ 78 h 115"/>
                <a:gd name="T14" fmla="*/ 52 w 130"/>
                <a:gd name="T15" fmla="*/ 96 h 115"/>
                <a:gd name="T16" fmla="*/ 56 w 130"/>
                <a:gd name="T17" fmla="*/ 115 h 115"/>
                <a:gd name="T18" fmla="*/ 67 w 130"/>
                <a:gd name="T19" fmla="*/ 113 h 115"/>
                <a:gd name="T20" fmla="*/ 76 w 130"/>
                <a:gd name="T21" fmla="*/ 109 h 115"/>
                <a:gd name="T22" fmla="*/ 86 w 130"/>
                <a:gd name="T23" fmla="*/ 105 h 115"/>
                <a:gd name="T24" fmla="*/ 97 w 130"/>
                <a:gd name="T25" fmla="*/ 102 h 115"/>
                <a:gd name="T26" fmla="*/ 104 w 130"/>
                <a:gd name="T27" fmla="*/ 98 h 115"/>
                <a:gd name="T28" fmla="*/ 114 w 130"/>
                <a:gd name="T29" fmla="*/ 94 h 115"/>
                <a:gd name="T30" fmla="*/ 123 w 130"/>
                <a:gd name="T31" fmla="*/ 91 h 115"/>
                <a:gd name="T32" fmla="*/ 130 w 130"/>
                <a:gd name="T33" fmla="*/ 85 h 115"/>
                <a:gd name="T34" fmla="*/ 123 w 130"/>
                <a:gd name="T35" fmla="*/ 68 h 115"/>
                <a:gd name="T36" fmla="*/ 112 w 130"/>
                <a:gd name="T37" fmla="*/ 53 h 115"/>
                <a:gd name="T38" fmla="*/ 99 w 130"/>
                <a:gd name="T39" fmla="*/ 40 h 115"/>
                <a:gd name="T40" fmla="*/ 82 w 130"/>
                <a:gd name="T41" fmla="*/ 27 h 115"/>
                <a:gd name="T42" fmla="*/ 63 w 130"/>
                <a:gd name="T43" fmla="*/ 18 h 115"/>
                <a:gd name="T44" fmla="*/ 45 w 130"/>
                <a:gd name="T45" fmla="*/ 9 h 115"/>
                <a:gd name="T46" fmla="*/ 23 w 130"/>
                <a:gd name="T47" fmla="*/ 3 h 115"/>
                <a:gd name="T48" fmla="*/ 0 w 130"/>
                <a:gd name="T49" fmla="*/ 0 h 11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0"/>
                <a:gd name="T76" fmla="*/ 0 h 115"/>
                <a:gd name="T77" fmla="*/ 130 w 130"/>
                <a:gd name="T78" fmla="*/ 115 h 11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0" h="115">
                  <a:moveTo>
                    <a:pt x="0" y="0"/>
                  </a:moveTo>
                  <a:lnTo>
                    <a:pt x="10" y="9"/>
                  </a:lnTo>
                  <a:lnTo>
                    <a:pt x="19" y="20"/>
                  </a:lnTo>
                  <a:lnTo>
                    <a:pt x="26" y="33"/>
                  </a:lnTo>
                  <a:lnTo>
                    <a:pt x="34" y="46"/>
                  </a:lnTo>
                  <a:lnTo>
                    <a:pt x="41" y="61"/>
                  </a:lnTo>
                  <a:lnTo>
                    <a:pt x="47" y="78"/>
                  </a:lnTo>
                  <a:lnTo>
                    <a:pt x="52" y="96"/>
                  </a:lnTo>
                  <a:lnTo>
                    <a:pt x="56" y="115"/>
                  </a:lnTo>
                  <a:lnTo>
                    <a:pt x="67" y="113"/>
                  </a:lnTo>
                  <a:lnTo>
                    <a:pt x="76" y="109"/>
                  </a:lnTo>
                  <a:lnTo>
                    <a:pt x="86" y="105"/>
                  </a:lnTo>
                  <a:lnTo>
                    <a:pt x="97" y="102"/>
                  </a:lnTo>
                  <a:lnTo>
                    <a:pt x="104" y="98"/>
                  </a:lnTo>
                  <a:lnTo>
                    <a:pt x="114" y="94"/>
                  </a:lnTo>
                  <a:lnTo>
                    <a:pt x="123" y="91"/>
                  </a:lnTo>
                  <a:lnTo>
                    <a:pt x="130" y="85"/>
                  </a:lnTo>
                  <a:lnTo>
                    <a:pt x="123" y="68"/>
                  </a:lnTo>
                  <a:lnTo>
                    <a:pt x="112" y="53"/>
                  </a:lnTo>
                  <a:lnTo>
                    <a:pt x="99" y="40"/>
                  </a:lnTo>
                  <a:lnTo>
                    <a:pt x="82" y="27"/>
                  </a:lnTo>
                  <a:lnTo>
                    <a:pt x="63" y="18"/>
                  </a:lnTo>
                  <a:lnTo>
                    <a:pt x="45" y="9"/>
                  </a:lnTo>
                  <a:lnTo>
                    <a:pt x="2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AD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93" name="Rectangle 31"/>
            <p:cNvSpPr>
              <a:spLocks noChangeArrowheads="1"/>
            </p:cNvSpPr>
            <p:nvPr/>
          </p:nvSpPr>
          <p:spPr bwMode="auto">
            <a:xfrm>
              <a:off x="2520" y="2773"/>
              <a:ext cx="50" cy="14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94" name="Rectangle 32"/>
            <p:cNvSpPr>
              <a:spLocks noChangeArrowheads="1"/>
            </p:cNvSpPr>
            <p:nvPr/>
          </p:nvSpPr>
          <p:spPr bwMode="auto">
            <a:xfrm>
              <a:off x="2520" y="1796"/>
              <a:ext cx="50" cy="14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95" name="Freeform 33"/>
            <p:cNvSpPr>
              <a:spLocks/>
            </p:cNvSpPr>
            <p:nvPr/>
          </p:nvSpPr>
          <p:spPr bwMode="auto">
            <a:xfrm>
              <a:off x="2492" y="1737"/>
              <a:ext cx="106" cy="108"/>
            </a:xfrm>
            <a:custGeom>
              <a:avLst/>
              <a:gdLst>
                <a:gd name="T0" fmla="*/ 106 w 106"/>
                <a:gd name="T1" fmla="*/ 54 h 108"/>
                <a:gd name="T2" fmla="*/ 102 w 106"/>
                <a:gd name="T3" fmla="*/ 74 h 108"/>
                <a:gd name="T4" fmla="*/ 91 w 106"/>
                <a:gd name="T5" fmla="*/ 91 h 108"/>
                <a:gd name="T6" fmla="*/ 72 w 106"/>
                <a:gd name="T7" fmla="*/ 104 h 108"/>
                <a:gd name="T8" fmla="*/ 52 w 106"/>
                <a:gd name="T9" fmla="*/ 108 h 108"/>
                <a:gd name="T10" fmla="*/ 31 w 106"/>
                <a:gd name="T11" fmla="*/ 104 h 108"/>
                <a:gd name="T12" fmla="*/ 15 w 106"/>
                <a:gd name="T13" fmla="*/ 91 h 108"/>
                <a:gd name="T14" fmla="*/ 4 w 106"/>
                <a:gd name="T15" fmla="*/ 74 h 108"/>
                <a:gd name="T16" fmla="*/ 0 w 106"/>
                <a:gd name="T17" fmla="*/ 54 h 108"/>
                <a:gd name="T18" fmla="*/ 4 w 106"/>
                <a:gd name="T19" fmla="*/ 33 h 108"/>
                <a:gd name="T20" fmla="*/ 15 w 106"/>
                <a:gd name="T21" fmla="*/ 15 h 108"/>
                <a:gd name="T22" fmla="*/ 31 w 106"/>
                <a:gd name="T23" fmla="*/ 4 h 108"/>
                <a:gd name="T24" fmla="*/ 52 w 106"/>
                <a:gd name="T25" fmla="*/ 0 h 108"/>
                <a:gd name="T26" fmla="*/ 72 w 106"/>
                <a:gd name="T27" fmla="*/ 4 h 108"/>
                <a:gd name="T28" fmla="*/ 91 w 106"/>
                <a:gd name="T29" fmla="*/ 15 h 108"/>
                <a:gd name="T30" fmla="*/ 102 w 106"/>
                <a:gd name="T31" fmla="*/ 33 h 108"/>
                <a:gd name="T32" fmla="*/ 106 w 106"/>
                <a:gd name="T33" fmla="*/ 54 h 1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6"/>
                <a:gd name="T52" fmla="*/ 0 h 108"/>
                <a:gd name="T53" fmla="*/ 106 w 106"/>
                <a:gd name="T54" fmla="*/ 108 h 1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6" h="108">
                  <a:moveTo>
                    <a:pt x="106" y="54"/>
                  </a:moveTo>
                  <a:lnTo>
                    <a:pt x="102" y="74"/>
                  </a:lnTo>
                  <a:lnTo>
                    <a:pt x="91" y="91"/>
                  </a:lnTo>
                  <a:lnTo>
                    <a:pt x="72" y="104"/>
                  </a:lnTo>
                  <a:lnTo>
                    <a:pt x="52" y="108"/>
                  </a:lnTo>
                  <a:lnTo>
                    <a:pt x="31" y="104"/>
                  </a:lnTo>
                  <a:lnTo>
                    <a:pt x="15" y="91"/>
                  </a:lnTo>
                  <a:lnTo>
                    <a:pt x="4" y="74"/>
                  </a:lnTo>
                  <a:lnTo>
                    <a:pt x="0" y="54"/>
                  </a:lnTo>
                  <a:lnTo>
                    <a:pt x="4" y="33"/>
                  </a:lnTo>
                  <a:lnTo>
                    <a:pt x="15" y="15"/>
                  </a:lnTo>
                  <a:lnTo>
                    <a:pt x="31" y="4"/>
                  </a:lnTo>
                  <a:lnTo>
                    <a:pt x="52" y="0"/>
                  </a:lnTo>
                  <a:lnTo>
                    <a:pt x="72" y="4"/>
                  </a:lnTo>
                  <a:lnTo>
                    <a:pt x="91" y="15"/>
                  </a:lnTo>
                  <a:lnTo>
                    <a:pt x="102" y="33"/>
                  </a:lnTo>
                  <a:lnTo>
                    <a:pt x="106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96" name="Freeform 34"/>
            <p:cNvSpPr>
              <a:spLocks/>
            </p:cNvSpPr>
            <p:nvPr/>
          </p:nvSpPr>
          <p:spPr bwMode="auto">
            <a:xfrm>
              <a:off x="2535" y="1828"/>
              <a:ext cx="525" cy="1025"/>
            </a:xfrm>
            <a:custGeom>
              <a:avLst/>
              <a:gdLst>
                <a:gd name="T0" fmla="*/ 523 w 525"/>
                <a:gd name="T1" fmla="*/ 464 h 1025"/>
                <a:gd name="T2" fmla="*/ 501 w 525"/>
                <a:gd name="T3" fmla="*/ 368 h 1025"/>
                <a:gd name="T4" fmla="*/ 462 w 525"/>
                <a:gd name="T5" fmla="*/ 277 h 1025"/>
                <a:gd name="T6" fmla="*/ 404 w 525"/>
                <a:gd name="T7" fmla="*/ 195 h 1025"/>
                <a:gd name="T8" fmla="*/ 334 w 525"/>
                <a:gd name="T9" fmla="*/ 126 h 1025"/>
                <a:gd name="T10" fmla="*/ 250 w 525"/>
                <a:gd name="T11" fmla="*/ 70 h 1025"/>
                <a:gd name="T12" fmla="*/ 155 w 525"/>
                <a:gd name="T13" fmla="*/ 28 h 1025"/>
                <a:gd name="T14" fmla="*/ 53 w 525"/>
                <a:gd name="T15" fmla="*/ 5 h 1025"/>
                <a:gd name="T16" fmla="*/ 0 w 525"/>
                <a:gd name="T17" fmla="*/ 41 h 1025"/>
                <a:gd name="T18" fmla="*/ 96 w 525"/>
                <a:gd name="T19" fmla="*/ 56 h 1025"/>
                <a:gd name="T20" fmla="*/ 187 w 525"/>
                <a:gd name="T21" fmla="*/ 85 h 1025"/>
                <a:gd name="T22" fmla="*/ 269 w 525"/>
                <a:gd name="T23" fmla="*/ 130 h 1025"/>
                <a:gd name="T24" fmla="*/ 339 w 525"/>
                <a:gd name="T25" fmla="*/ 189 h 1025"/>
                <a:gd name="T26" fmla="*/ 399 w 525"/>
                <a:gd name="T27" fmla="*/ 258 h 1025"/>
                <a:gd name="T28" fmla="*/ 443 w 525"/>
                <a:gd name="T29" fmla="*/ 336 h 1025"/>
                <a:gd name="T30" fmla="*/ 471 w 525"/>
                <a:gd name="T31" fmla="*/ 423 h 1025"/>
                <a:gd name="T32" fmla="*/ 480 w 525"/>
                <a:gd name="T33" fmla="*/ 516 h 1025"/>
                <a:gd name="T34" fmla="*/ 471 w 525"/>
                <a:gd name="T35" fmla="*/ 609 h 1025"/>
                <a:gd name="T36" fmla="*/ 443 w 525"/>
                <a:gd name="T37" fmla="*/ 696 h 1025"/>
                <a:gd name="T38" fmla="*/ 399 w 525"/>
                <a:gd name="T39" fmla="*/ 776 h 1025"/>
                <a:gd name="T40" fmla="*/ 339 w 525"/>
                <a:gd name="T41" fmla="*/ 845 h 1025"/>
                <a:gd name="T42" fmla="*/ 269 w 525"/>
                <a:gd name="T43" fmla="*/ 902 h 1025"/>
                <a:gd name="T44" fmla="*/ 187 w 525"/>
                <a:gd name="T45" fmla="*/ 945 h 1025"/>
                <a:gd name="T46" fmla="*/ 96 w 525"/>
                <a:gd name="T47" fmla="*/ 973 h 1025"/>
                <a:gd name="T48" fmla="*/ 0 w 525"/>
                <a:gd name="T49" fmla="*/ 982 h 1025"/>
                <a:gd name="T50" fmla="*/ 53 w 525"/>
                <a:gd name="T51" fmla="*/ 1021 h 1025"/>
                <a:gd name="T52" fmla="*/ 155 w 525"/>
                <a:gd name="T53" fmla="*/ 1001 h 1025"/>
                <a:gd name="T54" fmla="*/ 250 w 525"/>
                <a:gd name="T55" fmla="*/ 962 h 1025"/>
                <a:gd name="T56" fmla="*/ 334 w 525"/>
                <a:gd name="T57" fmla="*/ 908 h 1025"/>
                <a:gd name="T58" fmla="*/ 404 w 525"/>
                <a:gd name="T59" fmla="*/ 839 h 1025"/>
                <a:gd name="T60" fmla="*/ 462 w 525"/>
                <a:gd name="T61" fmla="*/ 757 h 1025"/>
                <a:gd name="T62" fmla="*/ 501 w 525"/>
                <a:gd name="T63" fmla="*/ 666 h 1025"/>
                <a:gd name="T64" fmla="*/ 523 w 525"/>
                <a:gd name="T65" fmla="*/ 568 h 102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5"/>
                <a:gd name="T100" fmla="*/ 0 h 1025"/>
                <a:gd name="T101" fmla="*/ 525 w 525"/>
                <a:gd name="T102" fmla="*/ 1025 h 102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5" h="1025">
                  <a:moveTo>
                    <a:pt x="525" y="516"/>
                  </a:moveTo>
                  <a:lnTo>
                    <a:pt x="523" y="464"/>
                  </a:lnTo>
                  <a:lnTo>
                    <a:pt x="514" y="416"/>
                  </a:lnTo>
                  <a:lnTo>
                    <a:pt x="501" y="368"/>
                  </a:lnTo>
                  <a:lnTo>
                    <a:pt x="484" y="321"/>
                  </a:lnTo>
                  <a:lnTo>
                    <a:pt x="462" y="277"/>
                  </a:lnTo>
                  <a:lnTo>
                    <a:pt x="436" y="234"/>
                  </a:lnTo>
                  <a:lnTo>
                    <a:pt x="404" y="195"/>
                  </a:lnTo>
                  <a:lnTo>
                    <a:pt x="371" y="160"/>
                  </a:lnTo>
                  <a:lnTo>
                    <a:pt x="334" y="126"/>
                  </a:lnTo>
                  <a:lnTo>
                    <a:pt x="293" y="96"/>
                  </a:lnTo>
                  <a:lnTo>
                    <a:pt x="250" y="70"/>
                  </a:lnTo>
                  <a:lnTo>
                    <a:pt x="204" y="46"/>
                  </a:lnTo>
                  <a:lnTo>
                    <a:pt x="155" y="28"/>
                  </a:lnTo>
                  <a:lnTo>
                    <a:pt x="105" y="15"/>
                  </a:lnTo>
                  <a:lnTo>
                    <a:pt x="53" y="5"/>
                  </a:lnTo>
                  <a:lnTo>
                    <a:pt x="0" y="0"/>
                  </a:lnTo>
                  <a:lnTo>
                    <a:pt x="0" y="41"/>
                  </a:lnTo>
                  <a:lnTo>
                    <a:pt x="48" y="46"/>
                  </a:lnTo>
                  <a:lnTo>
                    <a:pt x="96" y="56"/>
                  </a:lnTo>
                  <a:lnTo>
                    <a:pt x="142" y="69"/>
                  </a:lnTo>
                  <a:lnTo>
                    <a:pt x="187" y="85"/>
                  </a:lnTo>
                  <a:lnTo>
                    <a:pt x="228" y="106"/>
                  </a:lnTo>
                  <a:lnTo>
                    <a:pt x="269" y="130"/>
                  </a:lnTo>
                  <a:lnTo>
                    <a:pt x="306" y="158"/>
                  </a:lnTo>
                  <a:lnTo>
                    <a:pt x="339" y="189"/>
                  </a:lnTo>
                  <a:lnTo>
                    <a:pt x="371" y="223"/>
                  </a:lnTo>
                  <a:lnTo>
                    <a:pt x="399" y="258"/>
                  </a:lnTo>
                  <a:lnTo>
                    <a:pt x="423" y="297"/>
                  </a:lnTo>
                  <a:lnTo>
                    <a:pt x="443" y="336"/>
                  </a:lnTo>
                  <a:lnTo>
                    <a:pt x="458" y="379"/>
                  </a:lnTo>
                  <a:lnTo>
                    <a:pt x="471" y="423"/>
                  </a:lnTo>
                  <a:lnTo>
                    <a:pt x="479" y="470"/>
                  </a:lnTo>
                  <a:lnTo>
                    <a:pt x="480" y="516"/>
                  </a:lnTo>
                  <a:lnTo>
                    <a:pt x="479" y="564"/>
                  </a:lnTo>
                  <a:lnTo>
                    <a:pt x="471" y="609"/>
                  </a:lnTo>
                  <a:lnTo>
                    <a:pt x="458" y="653"/>
                  </a:lnTo>
                  <a:lnTo>
                    <a:pt x="443" y="696"/>
                  </a:lnTo>
                  <a:lnTo>
                    <a:pt x="423" y="737"/>
                  </a:lnTo>
                  <a:lnTo>
                    <a:pt x="399" y="776"/>
                  </a:lnTo>
                  <a:lnTo>
                    <a:pt x="371" y="811"/>
                  </a:lnTo>
                  <a:lnTo>
                    <a:pt x="339" y="845"/>
                  </a:lnTo>
                  <a:lnTo>
                    <a:pt x="306" y="874"/>
                  </a:lnTo>
                  <a:lnTo>
                    <a:pt x="269" y="902"/>
                  </a:lnTo>
                  <a:lnTo>
                    <a:pt x="228" y="925"/>
                  </a:lnTo>
                  <a:lnTo>
                    <a:pt x="187" y="945"/>
                  </a:lnTo>
                  <a:lnTo>
                    <a:pt x="142" y="960"/>
                  </a:lnTo>
                  <a:lnTo>
                    <a:pt x="96" y="973"/>
                  </a:lnTo>
                  <a:lnTo>
                    <a:pt x="48" y="980"/>
                  </a:lnTo>
                  <a:lnTo>
                    <a:pt x="0" y="982"/>
                  </a:lnTo>
                  <a:lnTo>
                    <a:pt x="0" y="1025"/>
                  </a:lnTo>
                  <a:lnTo>
                    <a:pt x="53" y="1021"/>
                  </a:lnTo>
                  <a:lnTo>
                    <a:pt x="105" y="1014"/>
                  </a:lnTo>
                  <a:lnTo>
                    <a:pt x="155" y="1001"/>
                  </a:lnTo>
                  <a:lnTo>
                    <a:pt x="204" y="984"/>
                  </a:lnTo>
                  <a:lnTo>
                    <a:pt x="250" y="962"/>
                  </a:lnTo>
                  <a:lnTo>
                    <a:pt x="293" y="938"/>
                  </a:lnTo>
                  <a:lnTo>
                    <a:pt x="334" y="908"/>
                  </a:lnTo>
                  <a:lnTo>
                    <a:pt x="371" y="874"/>
                  </a:lnTo>
                  <a:lnTo>
                    <a:pt x="404" y="839"/>
                  </a:lnTo>
                  <a:lnTo>
                    <a:pt x="436" y="800"/>
                  </a:lnTo>
                  <a:lnTo>
                    <a:pt x="462" y="757"/>
                  </a:lnTo>
                  <a:lnTo>
                    <a:pt x="484" y="713"/>
                  </a:lnTo>
                  <a:lnTo>
                    <a:pt x="501" y="666"/>
                  </a:lnTo>
                  <a:lnTo>
                    <a:pt x="514" y="618"/>
                  </a:lnTo>
                  <a:lnTo>
                    <a:pt x="523" y="568"/>
                  </a:lnTo>
                  <a:lnTo>
                    <a:pt x="525" y="5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  <p:sp>
          <p:nvSpPr>
            <p:cNvPr id="54297" name="Freeform 35"/>
            <p:cNvSpPr>
              <a:spLocks/>
            </p:cNvSpPr>
            <p:nvPr/>
          </p:nvSpPr>
          <p:spPr bwMode="auto">
            <a:xfrm>
              <a:off x="2241" y="2738"/>
              <a:ext cx="294" cy="117"/>
            </a:xfrm>
            <a:custGeom>
              <a:avLst/>
              <a:gdLst>
                <a:gd name="T0" fmla="*/ 294 w 294"/>
                <a:gd name="T1" fmla="*/ 74 h 117"/>
                <a:gd name="T2" fmla="*/ 260 w 294"/>
                <a:gd name="T3" fmla="*/ 74 h 117"/>
                <a:gd name="T4" fmla="*/ 225 w 294"/>
                <a:gd name="T5" fmla="*/ 70 h 117"/>
                <a:gd name="T6" fmla="*/ 190 w 294"/>
                <a:gd name="T7" fmla="*/ 65 h 117"/>
                <a:gd name="T8" fmla="*/ 156 w 294"/>
                <a:gd name="T9" fmla="*/ 57 h 117"/>
                <a:gd name="T10" fmla="*/ 121 w 294"/>
                <a:gd name="T11" fmla="*/ 46 h 117"/>
                <a:gd name="T12" fmla="*/ 87 w 294"/>
                <a:gd name="T13" fmla="*/ 33 h 117"/>
                <a:gd name="T14" fmla="*/ 54 w 294"/>
                <a:gd name="T15" fmla="*/ 18 h 117"/>
                <a:gd name="T16" fmla="*/ 22 w 294"/>
                <a:gd name="T17" fmla="*/ 0 h 117"/>
                <a:gd name="T18" fmla="*/ 0 w 294"/>
                <a:gd name="T19" fmla="*/ 35 h 117"/>
                <a:gd name="T20" fmla="*/ 35 w 294"/>
                <a:gd name="T21" fmla="*/ 55 h 117"/>
                <a:gd name="T22" fmla="*/ 71 w 294"/>
                <a:gd name="T23" fmla="*/ 72 h 117"/>
                <a:gd name="T24" fmla="*/ 106 w 294"/>
                <a:gd name="T25" fmla="*/ 85 h 117"/>
                <a:gd name="T26" fmla="*/ 143 w 294"/>
                <a:gd name="T27" fmla="*/ 96 h 117"/>
                <a:gd name="T28" fmla="*/ 178 w 294"/>
                <a:gd name="T29" fmla="*/ 106 h 117"/>
                <a:gd name="T30" fmla="*/ 216 w 294"/>
                <a:gd name="T31" fmla="*/ 111 h 117"/>
                <a:gd name="T32" fmla="*/ 253 w 294"/>
                <a:gd name="T33" fmla="*/ 115 h 117"/>
                <a:gd name="T34" fmla="*/ 290 w 294"/>
                <a:gd name="T35" fmla="*/ 117 h 117"/>
                <a:gd name="T36" fmla="*/ 294 w 294"/>
                <a:gd name="T37" fmla="*/ 74 h 1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94"/>
                <a:gd name="T58" fmla="*/ 0 h 117"/>
                <a:gd name="T59" fmla="*/ 294 w 294"/>
                <a:gd name="T60" fmla="*/ 117 h 1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94" h="117">
                  <a:moveTo>
                    <a:pt x="294" y="74"/>
                  </a:moveTo>
                  <a:lnTo>
                    <a:pt x="260" y="74"/>
                  </a:lnTo>
                  <a:lnTo>
                    <a:pt x="225" y="70"/>
                  </a:lnTo>
                  <a:lnTo>
                    <a:pt x="190" y="65"/>
                  </a:lnTo>
                  <a:lnTo>
                    <a:pt x="156" y="57"/>
                  </a:lnTo>
                  <a:lnTo>
                    <a:pt x="121" y="46"/>
                  </a:lnTo>
                  <a:lnTo>
                    <a:pt x="87" y="33"/>
                  </a:lnTo>
                  <a:lnTo>
                    <a:pt x="54" y="18"/>
                  </a:lnTo>
                  <a:lnTo>
                    <a:pt x="22" y="0"/>
                  </a:lnTo>
                  <a:lnTo>
                    <a:pt x="0" y="35"/>
                  </a:lnTo>
                  <a:lnTo>
                    <a:pt x="35" y="55"/>
                  </a:lnTo>
                  <a:lnTo>
                    <a:pt x="71" y="72"/>
                  </a:lnTo>
                  <a:lnTo>
                    <a:pt x="106" y="85"/>
                  </a:lnTo>
                  <a:lnTo>
                    <a:pt x="143" y="96"/>
                  </a:lnTo>
                  <a:lnTo>
                    <a:pt x="178" y="106"/>
                  </a:lnTo>
                  <a:lnTo>
                    <a:pt x="216" y="111"/>
                  </a:lnTo>
                  <a:lnTo>
                    <a:pt x="253" y="115"/>
                  </a:lnTo>
                  <a:lnTo>
                    <a:pt x="290" y="117"/>
                  </a:lnTo>
                  <a:lnTo>
                    <a:pt x="294" y="7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</p:txBody>
        </p:sp>
      </p:grpSp>
      <p:sp>
        <p:nvSpPr>
          <p:cNvPr id="54276" name="AutoShape 3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533400"/>
            <a:ext cx="8229600" cy="838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Что такое хокку? </a:t>
            </a:r>
          </a:p>
        </p:txBody>
      </p:sp>
      <p:pic>
        <p:nvPicPr>
          <p:cNvPr id="29698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524000"/>
            <a:ext cx="36861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700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400" b="1"/>
              <a:t>   СПАСИБО ЗА ВНИМАНИЕ!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14400" y="8382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РУССКИЙ ЯЗЫК</a:t>
            </a:r>
          </a:p>
        </p:txBody>
      </p:sp>
      <p:grpSp>
        <p:nvGrpSpPr>
          <p:cNvPr id="35843" name="Группа 19"/>
          <p:cNvGrpSpPr>
            <a:grpSpLocks/>
          </p:cNvGrpSpPr>
          <p:nvPr/>
        </p:nvGrpSpPr>
        <p:grpSpPr bwMode="auto">
          <a:xfrm>
            <a:off x="990600" y="1905000"/>
            <a:ext cx="1447800" cy="1371600"/>
            <a:chOff x="990600" y="1905000"/>
            <a:chExt cx="1447800" cy="1371600"/>
          </a:xfrm>
        </p:grpSpPr>
        <p:sp>
          <p:nvSpPr>
            <p:cNvPr id="56325" name="AutoShape 5">
              <a:hlinkClick r:id="rId2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864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53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35844" name="Группа 20"/>
          <p:cNvGrpSpPr>
            <a:grpSpLocks/>
          </p:cNvGrpSpPr>
          <p:nvPr/>
        </p:nvGrpSpPr>
        <p:grpSpPr bwMode="auto">
          <a:xfrm>
            <a:off x="2895600" y="1905000"/>
            <a:ext cx="1447800" cy="1371600"/>
            <a:chOff x="2895600" y="1905000"/>
            <a:chExt cx="1447800" cy="1371600"/>
          </a:xfrm>
        </p:grpSpPr>
        <p:sp>
          <p:nvSpPr>
            <p:cNvPr id="56328" name="AutoShape 8">
              <a:hlinkClick r:id="rId4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2895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862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440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35845" name="Группа 21"/>
          <p:cNvGrpSpPr>
            <a:grpSpLocks/>
          </p:cNvGrpSpPr>
          <p:nvPr/>
        </p:nvGrpSpPr>
        <p:grpSpPr bwMode="auto">
          <a:xfrm>
            <a:off x="4800600" y="1905000"/>
            <a:ext cx="1447800" cy="1371600"/>
            <a:chOff x="4800600" y="1905000"/>
            <a:chExt cx="1447800" cy="1371600"/>
          </a:xfrm>
        </p:grpSpPr>
        <p:sp>
          <p:nvSpPr>
            <p:cNvPr id="56331" name="AutoShape 11">
              <a:hlinkClick r:id="rId5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0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860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34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35846" name="Группа 23"/>
          <p:cNvGrpSpPr>
            <a:grpSpLocks/>
          </p:cNvGrpSpPr>
          <p:nvPr/>
        </p:nvGrpSpPr>
        <p:grpSpPr bwMode="auto">
          <a:xfrm>
            <a:off x="990600" y="3886200"/>
            <a:ext cx="1447800" cy="1371600"/>
            <a:chOff x="990600" y="3886200"/>
            <a:chExt cx="1447800" cy="1371600"/>
          </a:xfrm>
        </p:grpSpPr>
        <p:sp>
          <p:nvSpPr>
            <p:cNvPr id="56334" name="AutoShape 14">
              <a:hlinkClick r:id="rId6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858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15351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35847" name="Группа 24"/>
          <p:cNvGrpSpPr>
            <a:grpSpLocks/>
          </p:cNvGrpSpPr>
          <p:nvPr/>
        </p:nvGrpSpPr>
        <p:grpSpPr bwMode="auto">
          <a:xfrm>
            <a:off x="3048000" y="3886200"/>
            <a:ext cx="1447800" cy="1371600"/>
            <a:chOff x="3048000" y="3886200"/>
            <a:chExt cx="1447800" cy="1371600"/>
          </a:xfrm>
        </p:grpSpPr>
        <p:sp>
          <p:nvSpPr>
            <p:cNvPr id="56337" name="AutoShape 17">
              <a:hlinkClick r:id="rId7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30480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856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35925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grpSp>
        <p:nvGrpSpPr>
          <p:cNvPr id="35848" name="Группа 22"/>
          <p:cNvGrpSpPr>
            <a:grpSpLocks/>
          </p:cNvGrpSpPr>
          <p:nvPr/>
        </p:nvGrpSpPr>
        <p:grpSpPr bwMode="auto">
          <a:xfrm>
            <a:off x="6629400" y="1905000"/>
            <a:ext cx="1447800" cy="1371600"/>
            <a:chOff x="6629400" y="1905000"/>
            <a:chExt cx="1447800" cy="1371600"/>
          </a:xfrm>
        </p:grpSpPr>
        <p:sp>
          <p:nvSpPr>
            <p:cNvPr id="56340" name="AutoShape 20">
              <a:hlinkClick r:id="rId8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66294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854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71739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35849" name="Группа 25"/>
          <p:cNvGrpSpPr>
            <a:grpSpLocks/>
          </p:cNvGrpSpPr>
          <p:nvPr/>
        </p:nvGrpSpPr>
        <p:grpSpPr bwMode="auto">
          <a:xfrm>
            <a:off x="4876800" y="3886200"/>
            <a:ext cx="1447800" cy="1371600"/>
            <a:chOff x="4876800" y="3886200"/>
            <a:chExt cx="1447800" cy="1371600"/>
          </a:xfrm>
        </p:grpSpPr>
        <p:sp>
          <p:nvSpPr>
            <p:cNvPr id="56343" name="AutoShape 23">
              <a:hlinkClick r:id="rId9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768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852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54213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7</a:t>
              </a:r>
            </a:p>
          </p:txBody>
        </p:sp>
      </p:grpSp>
      <p:sp>
        <p:nvSpPr>
          <p:cNvPr id="35850" name="AutoShape 2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14400" y="8382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ЛИТЕРАТУРА</a:t>
            </a:r>
          </a:p>
        </p:txBody>
      </p:sp>
      <p:grpSp>
        <p:nvGrpSpPr>
          <p:cNvPr id="36867" name="Группа 21"/>
          <p:cNvGrpSpPr>
            <a:grpSpLocks/>
          </p:cNvGrpSpPr>
          <p:nvPr/>
        </p:nvGrpSpPr>
        <p:grpSpPr bwMode="auto">
          <a:xfrm>
            <a:off x="990600" y="1905000"/>
            <a:ext cx="1447800" cy="1371600"/>
            <a:chOff x="990600" y="1905000"/>
            <a:chExt cx="1447800" cy="1371600"/>
          </a:xfrm>
        </p:grpSpPr>
        <p:sp>
          <p:nvSpPr>
            <p:cNvPr id="55301" name="AutoShape 5">
              <a:hlinkClick r:id="rId2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89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53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36868" name="Группа 22"/>
          <p:cNvGrpSpPr>
            <a:grpSpLocks/>
          </p:cNvGrpSpPr>
          <p:nvPr/>
        </p:nvGrpSpPr>
        <p:grpSpPr bwMode="auto">
          <a:xfrm>
            <a:off x="2895600" y="1905000"/>
            <a:ext cx="1447800" cy="1371600"/>
            <a:chOff x="2895600" y="1905000"/>
            <a:chExt cx="1447800" cy="1371600"/>
          </a:xfrm>
        </p:grpSpPr>
        <p:sp>
          <p:nvSpPr>
            <p:cNvPr id="55304" name="AutoShape 8">
              <a:hlinkClick r:id="rId4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2895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889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440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36869" name="Группа 23"/>
          <p:cNvGrpSpPr>
            <a:grpSpLocks/>
          </p:cNvGrpSpPr>
          <p:nvPr/>
        </p:nvGrpSpPr>
        <p:grpSpPr bwMode="auto">
          <a:xfrm>
            <a:off x="4800600" y="1905000"/>
            <a:ext cx="1447800" cy="1371600"/>
            <a:chOff x="4800600" y="1905000"/>
            <a:chExt cx="1447800" cy="1371600"/>
          </a:xfrm>
        </p:grpSpPr>
        <p:sp>
          <p:nvSpPr>
            <p:cNvPr id="55307" name="AutoShape 11">
              <a:hlinkClick r:id="rId5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0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887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34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36870" name="Группа 25"/>
          <p:cNvGrpSpPr>
            <a:grpSpLocks/>
          </p:cNvGrpSpPr>
          <p:nvPr/>
        </p:nvGrpSpPr>
        <p:grpSpPr bwMode="auto">
          <a:xfrm>
            <a:off x="990600" y="3886200"/>
            <a:ext cx="1447800" cy="1371600"/>
            <a:chOff x="990600" y="3886200"/>
            <a:chExt cx="1447800" cy="1371600"/>
          </a:xfrm>
        </p:grpSpPr>
        <p:sp>
          <p:nvSpPr>
            <p:cNvPr id="55310" name="AutoShape 14">
              <a:hlinkClick r:id="rId6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885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15351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36871" name="Группа 26"/>
          <p:cNvGrpSpPr>
            <a:grpSpLocks/>
          </p:cNvGrpSpPr>
          <p:nvPr/>
        </p:nvGrpSpPr>
        <p:grpSpPr bwMode="auto">
          <a:xfrm>
            <a:off x="3048000" y="3886200"/>
            <a:ext cx="1447800" cy="1371600"/>
            <a:chOff x="3048000" y="3886200"/>
            <a:chExt cx="1447800" cy="1371600"/>
          </a:xfrm>
        </p:grpSpPr>
        <p:sp>
          <p:nvSpPr>
            <p:cNvPr id="55313" name="AutoShape 17">
              <a:hlinkClick r:id="rId7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30480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883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35925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grpSp>
        <p:nvGrpSpPr>
          <p:cNvPr id="36872" name="Группа 24"/>
          <p:cNvGrpSpPr>
            <a:grpSpLocks/>
          </p:cNvGrpSpPr>
          <p:nvPr/>
        </p:nvGrpSpPr>
        <p:grpSpPr bwMode="auto">
          <a:xfrm>
            <a:off x="6629400" y="1905000"/>
            <a:ext cx="1447800" cy="1371600"/>
            <a:chOff x="6629400" y="1905000"/>
            <a:chExt cx="1447800" cy="1371600"/>
          </a:xfrm>
        </p:grpSpPr>
        <p:sp>
          <p:nvSpPr>
            <p:cNvPr id="55316" name="AutoShape 20">
              <a:hlinkClick r:id="rId8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66294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881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71739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36873" name="Группа 27"/>
          <p:cNvGrpSpPr>
            <a:grpSpLocks/>
          </p:cNvGrpSpPr>
          <p:nvPr/>
        </p:nvGrpSpPr>
        <p:grpSpPr bwMode="auto">
          <a:xfrm>
            <a:off x="4800600" y="3886200"/>
            <a:ext cx="1447800" cy="1371600"/>
            <a:chOff x="4800600" y="3886200"/>
            <a:chExt cx="1447800" cy="1371600"/>
          </a:xfrm>
        </p:grpSpPr>
        <p:sp>
          <p:nvSpPr>
            <p:cNvPr id="55319" name="AutoShape 23">
              <a:hlinkClick r:id="rId9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006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879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53451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7</a:t>
              </a:r>
            </a:p>
          </p:txBody>
        </p:sp>
      </p:grpSp>
      <p:grpSp>
        <p:nvGrpSpPr>
          <p:cNvPr id="36874" name="Группа 28"/>
          <p:cNvGrpSpPr>
            <a:grpSpLocks/>
          </p:cNvGrpSpPr>
          <p:nvPr/>
        </p:nvGrpSpPr>
        <p:grpSpPr bwMode="auto">
          <a:xfrm>
            <a:off x="6858000" y="3886200"/>
            <a:ext cx="1447800" cy="1371600"/>
            <a:chOff x="6858000" y="3886200"/>
            <a:chExt cx="1447800" cy="1371600"/>
          </a:xfrm>
        </p:grpSpPr>
        <p:sp>
          <p:nvSpPr>
            <p:cNvPr id="55322" name="AutoShape 26">
              <a:hlinkClick r:id="rId10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68580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6877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74025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8</a:t>
              </a:r>
            </a:p>
          </p:txBody>
        </p:sp>
      </p:grpSp>
      <p:sp>
        <p:nvSpPr>
          <p:cNvPr id="36875" name="AutoShape 2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14400" y="838200"/>
            <a:ext cx="7467600" cy="533400"/>
          </a:xfrm>
          <a:prstGeom prst="actionButtonBlank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БЛИЦ-ТУРНИР</a:t>
            </a:r>
          </a:p>
        </p:txBody>
      </p:sp>
      <p:grpSp>
        <p:nvGrpSpPr>
          <p:cNvPr id="37891" name="Группа 15"/>
          <p:cNvGrpSpPr>
            <a:grpSpLocks/>
          </p:cNvGrpSpPr>
          <p:nvPr/>
        </p:nvGrpSpPr>
        <p:grpSpPr bwMode="auto">
          <a:xfrm>
            <a:off x="990600" y="1905000"/>
            <a:ext cx="1447800" cy="1371600"/>
            <a:chOff x="990600" y="1905000"/>
            <a:chExt cx="1447800" cy="1371600"/>
          </a:xfrm>
        </p:grpSpPr>
        <p:sp>
          <p:nvSpPr>
            <p:cNvPr id="58373" name="AutoShape 5">
              <a:hlinkClick r:id="rId2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7906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53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37892" name="Группа 16"/>
          <p:cNvGrpSpPr>
            <a:grpSpLocks/>
          </p:cNvGrpSpPr>
          <p:nvPr/>
        </p:nvGrpSpPr>
        <p:grpSpPr bwMode="auto">
          <a:xfrm>
            <a:off x="2895600" y="1905000"/>
            <a:ext cx="1447800" cy="1371600"/>
            <a:chOff x="2895600" y="1905000"/>
            <a:chExt cx="1447800" cy="1371600"/>
          </a:xfrm>
        </p:grpSpPr>
        <p:sp>
          <p:nvSpPr>
            <p:cNvPr id="58376" name="AutoShape 8">
              <a:hlinkClick r:id="rId4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2895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7904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440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37893" name="Группа 17"/>
          <p:cNvGrpSpPr>
            <a:grpSpLocks/>
          </p:cNvGrpSpPr>
          <p:nvPr/>
        </p:nvGrpSpPr>
        <p:grpSpPr bwMode="auto">
          <a:xfrm>
            <a:off x="4800600" y="1905000"/>
            <a:ext cx="1447800" cy="1371600"/>
            <a:chOff x="4800600" y="1905000"/>
            <a:chExt cx="1447800" cy="1371600"/>
          </a:xfrm>
        </p:grpSpPr>
        <p:sp>
          <p:nvSpPr>
            <p:cNvPr id="58379" name="AutoShape 11">
              <a:hlinkClick r:id="rId5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48006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7902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3451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37894" name="Группа 19"/>
          <p:cNvGrpSpPr>
            <a:grpSpLocks/>
          </p:cNvGrpSpPr>
          <p:nvPr/>
        </p:nvGrpSpPr>
        <p:grpSpPr bwMode="auto">
          <a:xfrm>
            <a:off x="990600" y="3886200"/>
            <a:ext cx="1447800" cy="1371600"/>
            <a:chOff x="990600" y="3886200"/>
            <a:chExt cx="1447800" cy="1371600"/>
          </a:xfrm>
        </p:grpSpPr>
        <p:sp>
          <p:nvSpPr>
            <p:cNvPr id="58382" name="AutoShape 14">
              <a:hlinkClick r:id="rId6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990600" y="38862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7900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1535113" y="44037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37895" name="Группа 18"/>
          <p:cNvGrpSpPr>
            <a:grpSpLocks/>
          </p:cNvGrpSpPr>
          <p:nvPr/>
        </p:nvGrpSpPr>
        <p:grpSpPr bwMode="auto">
          <a:xfrm>
            <a:off x="6629400" y="1905000"/>
            <a:ext cx="1447800" cy="1371600"/>
            <a:chOff x="6629400" y="1905000"/>
            <a:chExt cx="1447800" cy="1371600"/>
          </a:xfrm>
        </p:grpSpPr>
        <p:sp>
          <p:nvSpPr>
            <p:cNvPr id="58388" name="AutoShape 20">
              <a:hlinkClick r:id="rId7" action="ppaction://hlinksldjump" highlightClick="1">
                <a:snd r:embed="rId3" name="chimes.wav"/>
              </a:hlinkClick>
            </p:cNvPr>
            <p:cNvSpPr>
              <a:spLocks noChangeArrowheads="1"/>
            </p:cNvSpPr>
            <p:nvPr/>
          </p:nvSpPr>
          <p:spPr bwMode="auto">
            <a:xfrm>
              <a:off x="6629400" y="1905000"/>
              <a:ext cx="1447800" cy="1371600"/>
            </a:xfrm>
            <a:prstGeom prst="star5">
              <a:avLst/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7898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7173913" y="2422525"/>
              <a:ext cx="257175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sp>
        <p:nvSpPr>
          <p:cNvPr id="37896" name="AutoShape 2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Математика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89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5943600"/>
            <a:ext cx="685800" cy="6096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4">
      <a:dk1>
        <a:srgbClr val="008000"/>
      </a:dk1>
      <a:lt1>
        <a:srgbClr val="FFFFFF"/>
      </a:lt1>
      <a:dk2>
        <a:srgbClr val="005800"/>
      </a:dk2>
      <a:lt2>
        <a:srgbClr val="FFFFCC"/>
      </a:lt2>
      <a:accent1>
        <a:srgbClr val="00CC99"/>
      </a:accent1>
      <a:accent2>
        <a:srgbClr val="007825"/>
      </a:accent2>
      <a:accent3>
        <a:srgbClr val="AAB4AA"/>
      </a:accent3>
      <a:accent4>
        <a:srgbClr val="DADADA"/>
      </a:accent4>
      <a:accent5>
        <a:srgbClr val="AAE2CA"/>
      </a:accent5>
      <a:accent6>
        <a:srgbClr val="006C20"/>
      </a:accent6>
      <a:hlink>
        <a:srgbClr val="9966FF"/>
      </a:hlink>
      <a:folHlink>
        <a:srgbClr val="99CCFF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bg2"/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bg2"/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10">
        <a:dk1>
          <a:srgbClr val="BB5F03"/>
        </a:dk1>
        <a:lt1>
          <a:srgbClr val="FFFFFF"/>
        </a:lt1>
        <a:dk2>
          <a:srgbClr val="990099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AC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509</TotalTime>
  <Words>426</Words>
  <Application>Microsoft Office PowerPoint</Application>
  <PresentationFormat>Экран (4:3)</PresentationFormat>
  <Paragraphs>120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Клен</vt:lpstr>
      <vt:lpstr>Игра «Всезнайка»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Сообразительность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Природа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Русский язык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Литература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Блиц – турнир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Всезнайка</dc:title>
  <dc:creator>ЛОРЕТЦ</dc:creator>
  <cp:lastModifiedBy>Админ</cp:lastModifiedBy>
  <cp:revision>105</cp:revision>
  <cp:lastPrinted>1601-01-01T00:00:00Z</cp:lastPrinted>
  <dcterms:created xsi:type="dcterms:W3CDTF">1601-01-01T00:00:00Z</dcterms:created>
  <dcterms:modified xsi:type="dcterms:W3CDTF">2020-04-22T19:02:15Z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NXTAG2">
    <vt:lpwstr>000800d6260000000000010250300207f7000400038000</vt:lpwstr>
  </property>
</Properties>
</file>